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8" r:id="rId2"/>
    <p:sldId id="257" r:id="rId3"/>
  </p:sldIdLst>
  <p:sldSz cx="7543800" cy="10688638"/>
  <p:notesSz cx="6735763" cy="9866313"/>
  <p:defaultTextStyle>
    <a:defPPr>
      <a:defRPr lang="en-US"/>
    </a:defPPr>
    <a:lvl1pPr marL="0" algn="l" defTabSz="994410" rtl="0" eaLnBrk="1" latinLnBrk="0" hangingPunct="1">
      <a:defRPr sz="2000" kern="1200">
        <a:solidFill>
          <a:schemeClr val="tx1"/>
        </a:solidFill>
        <a:latin typeface="+mn-lt"/>
        <a:ea typeface="+mn-ea"/>
        <a:cs typeface="+mn-cs"/>
      </a:defRPr>
    </a:lvl1pPr>
    <a:lvl2pPr marL="497205" algn="l" defTabSz="994410" rtl="0" eaLnBrk="1" latinLnBrk="0" hangingPunct="1">
      <a:defRPr sz="2000" kern="1200">
        <a:solidFill>
          <a:schemeClr val="tx1"/>
        </a:solidFill>
        <a:latin typeface="+mn-lt"/>
        <a:ea typeface="+mn-ea"/>
        <a:cs typeface="+mn-cs"/>
      </a:defRPr>
    </a:lvl2pPr>
    <a:lvl3pPr marL="994410" algn="l" defTabSz="994410" rtl="0" eaLnBrk="1" latinLnBrk="0" hangingPunct="1">
      <a:defRPr sz="2000" kern="1200">
        <a:solidFill>
          <a:schemeClr val="tx1"/>
        </a:solidFill>
        <a:latin typeface="+mn-lt"/>
        <a:ea typeface="+mn-ea"/>
        <a:cs typeface="+mn-cs"/>
      </a:defRPr>
    </a:lvl3pPr>
    <a:lvl4pPr marL="1491615" algn="l" defTabSz="994410" rtl="0" eaLnBrk="1" latinLnBrk="0" hangingPunct="1">
      <a:defRPr sz="2000" kern="1200">
        <a:solidFill>
          <a:schemeClr val="tx1"/>
        </a:solidFill>
        <a:latin typeface="+mn-lt"/>
        <a:ea typeface="+mn-ea"/>
        <a:cs typeface="+mn-cs"/>
      </a:defRPr>
    </a:lvl4pPr>
    <a:lvl5pPr marL="1988820" algn="l" defTabSz="994410" rtl="0" eaLnBrk="1" latinLnBrk="0" hangingPunct="1">
      <a:defRPr sz="2000" kern="1200">
        <a:solidFill>
          <a:schemeClr val="tx1"/>
        </a:solidFill>
        <a:latin typeface="+mn-lt"/>
        <a:ea typeface="+mn-ea"/>
        <a:cs typeface="+mn-cs"/>
      </a:defRPr>
    </a:lvl5pPr>
    <a:lvl6pPr marL="2486025" algn="l" defTabSz="994410" rtl="0" eaLnBrk="1" latinLnBrk="0" hangingPunct="1">
      <a:defRPr sz="2000" kern="1200">
        <a:solidFill>
          <a:schemeClr val="tx1"/>
        </a:solidFill>
        <a:latin typeface="+mn-lt"/>
        <a:ea typeface="+mn-ea"/>
        <a:cs typeface="+mn-cs"/>
      </a:defRPr>
    </a:lvl6pPr>
    <a:lvl7pPr marL="2983230" algn="l" defTabSz="994410" rtl="0" eaLnBrk="1" latinLnBrk="0" hangingPunct="1">
      <a:defRPr sz="2000" kern="1200">
        <a:solidFill>
          <a:schemeClr val="tx1"/>
        </a:solidFill>
        <a:latin typeface="+mn-lt"/>
        <a:ea typeface="+mn-ea"/>
        <a:cs typeface="+mn-cs"/>
      </a:defRPr>
    </a:lvl7pPr>
    <a:lvl8pPr marL="3480435" algn="l" defTabSz="994410" rtl="0" eaLnBrk="1" latinLnBrk="0" hangingPunct="1">
      <a:defRPr sz="2000" kern="1200">
        <a:solidFill>
          <a:schemeClr val="tx1"/>
        </a:solidFill>
        <a:latin typeface="+mn-lt"/>
        <a:ea typeface="+mn-ea"/>
        <a:cs typeface="+mn-cs"/>
      </a:defRPr>
    </a:lvl8pPr>
    <a:lvl9pPr marL="3977640" algn="l" defTabSz="994410" rtl="0" eaLnBrk="1" latinLnBrk="0" hangingPunct="1">
      <a:defRPr sz="20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C3FAF415-6984-3247-9E46-50130D54C308}">
          <p14:sldIdLst>
            <p14:sldId id="258"/>
          </p14:sldIdLst>
        </p14:section>
        <p14:section name="タイトルなしのセクション" id="{78C37F52-07F2-EA4E-8D2E-A4919EA11DA0}">
          <p14:sldIdLst>
            <p14:sldId id="257"/>
          </p14:sldIdLst>
        </p14:section>
      </p14:sectionLst>
    </p:ext>
    <p:ext uri="{EFAFB233-063F-42B5-8137-9DF3F51BA10A}">
      <p15:sldGuideLst xmlns:p15="http://schemas.microsoft.com/office/powerpoint/2012/main">
        <p15:guide id="1" orient="horz" pos="3389" userDrawn="1">
          <p15:clr>
            <a:srgbClr val="A4A3A4"/>
          </p15:clr>
        </p15:guide>
        <p15:guide id="2" pos="23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D2DC"/>
    <a:srgbClr val="E577A4"/>
    <a:srgbClr val="FCE4BA"/>
    <a:srgbClr val="F1A93F"/>
    <a:srgbClr val="E6EEBC"/>
    <a:srgbClr val="99C973"/>
    <a:srgbClr val="9DC3DE"/>
    <a:srgbClr val="008AC4"/>
    <a:srgbClr val="4A85B9"/>
    <a:srgbClr val="E8889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93" autoAdjust="0"/>
    <p:restoredTop sz="96405" autoAdjust="0"/>
  </p:normalViewPr>
  <p:slideViewPr>
    <p:cSldViewPr snapToGrid="0" snapToObjects="1">
      <p:cViewPr varScale="1">
        <p:scale>
          <a:sx n="65" d="100"/>
          <a:sy n="65" d="100"/>
        </p:scale>
        <p:origin x="1800" y="60"/>
      </p:cViewPr>
      <p:guideLst>
        <p:guide orient="horz" pos="3389"/>
        <p:guide pos="23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2" d="100"/>
          <a:sy n="102" d="100"/>
        </p:scale>
        <p:origin x="4896"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376" cy="493855"/>
          </a:xfrm>
          <a:prstGeom prst="rect">
            <a:avLst/>
          </a:prstGeom>
        </p:spPr>
        <p:txBody>
          <a:bodyPr vert="horz" lIns="88084" tIns="44042" rIns="88084" bIns="4404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872" y="0"/>
            <a:ext cx="2918375" cy="493855"/>
          </a:xfrm>
          <a:prstGeom prst="rect">
            <a:avLst/>
          </a:prstGeom>
        </p:spPr>
        <p:txBody>
          <a:bodyPr vert="horz" lIns="88084" tIns="44042" rIns="88084" bIns="44042" rtlCol="0"/>
          <a:lstStyle>
            <a:lvl1pPr algn="r">
              <a:defRPr sz="1200"/>
            </a:lvl1pPr>
          </a:lstStyle>
          <a:p>
            <a:fld id="{34BC3772-6A9C-8A4D-AE61-80D8C3E4500C}" type="datetimeFigureOut">
              <a:rPr kumimoji="1" lang="ja-JP" altLang="en-US" smtClean="0"/>
              <a:pPr/>
              <a:t>2025/7/3</a:t>
            </a:fld>
            <a:endParaRPr kumimoji="1" lang="ja-JP" altLang="en-US"/>
          </a:p>
        </p:txBody>
      </p:sp>
      <p:sp>
        <p:nvSpPr>
          <p:cNvPr id="4" name="フッター プレースホルダー 3"/>
          <p:cNvSpPr>
            <a:spLocks noGrp="1"/>
          </p:cNvSpPr>
          <p:nvPr>
            <p:ph type="ftr" sz="quarter" idx="2"/>
          </p:nvPr>
        </p:nvSpPr>
        <p:spPr>
          <a:xfrm>
            <a:off x="0" y="9372458"/>
            <a:ext cx="2918376" cy="493855"/>
          </a:xfrm>
          <a:prstGeom prst="rect">
            <a:avLst/>
          </a:prstGeom>
        </p:spPr>
        <p:txBody>
          <a:bodyPr vert="horz" lIns="88084" tIns="44042" rIns="88084" bIns="4404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872" y="9372458"/>
            <a:ext cx="2918375" cy="493855"/>
          </a:xfrm>
          <a:prstGeom prst="rect">
            <a:avLst/>
          </a:prstGeom>
        </p:spPr>
        <p:txBody>
          <a:bodyPr vert="horz" lIns="88084" tIns="44042" rIns="88084" bIns="44042" rtlCol="0" anchor="b"/>
          <a:lstStyle>
            <a:lvl1pPr algn="r">
              <a:defRPr sz="1200"/>
            </a:lvl1pPr>
          </a:lstStyle>
          <a:p>
            <a:fld id="{58D2E5F0-496B-ED40-B5F1-43143257332E}" type="slidenum">
              <a:rPr kumimoji="1" lang="ja-JP" altLang="en-US" smtClean="0"/>
              <a:pPr/>
              <a:t>‹#›</a:t>
            </a:fld>
            <a:endParaRPr kumimoji="1" lang="ja-JP" altLang="en-US"/>
          </a:p>
        </p:txBody>
      </p:sp>
    </p:spTree>
    <p:extLst>
      <p:ext uri="{BB962C8B-B14F-4D97-AF65-F5344CB8AC3E}">
        <p14:creationId xmlns:p14="http://schemas.microsoft.com/office/powerpoint/2010/main" val="694717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4858" tIns="47429" rIns="94858" bIns="47429" rtlCol="0"/>
          <a:lstStyle>
            <a:lvl1pPr algn="l">
              <a:defRPr sz="13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4858" tIns="47429" rIns="94858" bIns="47429" rtlCol="0"/>
          <a:lstStyle>
            <a:lvl1pPr algn="r">
              <a:defRPr sz="1300"/>
            </a:lvl1pPr>
          </a:lstStyle>
          <a:p>
            <a:fld id="{ACD4DF13-02B5-DD43-B5A8-073F2EC5B724}" type="datetimeFigureOut">
              <a:rPr kumimoji="1" lang="ja-JP" altLang="en-US" smtClean="0"/>
              <a:pPr/>
              <a:t>2025/7/3</a:t>
            </a:fld>
            <a:endParaRPr kumimoji="1" lang="ja-JP" altLang="en-US"/>
          </a:p>
        </p:txBody>
      </p:sp>
      <p:sp>
        <p:nvSpPr>
          <p:cNvPr id="4" name="スライド イメージ プレースホルダー 3"/>
          <p:cNvSpPr>
            <a:spLocks noGrp="1" noRot="1" noChangeAspect="1"/>
          </p:cNvSpPr>
          <p:nvPr>
            <p:ph type="sldImg" idx="2"/>
          </p:nvPr>
        </p:nvSpPr>
        <p:spPr>
          <a:xfrm>
            <a:off x="2062163" y="739775"/>
            <a:ext cx="2611437" cy="3700463"/>
          </a:xfrm>
          <a:prstGeom prst="rect">
            <a:avLst/>
          </a:prstGeom>
          <a:noFill/>
          <a:ln w="12700">
            <a:solidFill>
              <a:prstClr val="black"/>
            </a:solidFill>
          </a:ln>
        </p:spPr>
        <p:txBody>
          <a:bodyPr vert="horz" lIns="94858" tIns="47429" rIns="94858" bIns="47429"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4858" tIns="47429" rIns="94858" bIns="4742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4858" tIns="47429" rIns="94858" bIns="4742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4858" tIns="47429" rIns="94858" bIns="47429" rtlCol="0" anchor="b"/>
          <a:lstStyle>
            <a:lvl1pPr algn="r">
              <a:defRPr sz="1300"/>
            </a:lvl1pPr>
          </a:lstStyle>
          <a:p>
            <a:fld id="{4DEE007A-443D-2045-9479-2CF2BAE81B5E}" type="slidenum">
              <a:rPr kumimoji="1" lang="ja-JP" altLang="en-US" smtClean="0"/>
              <a:pPr/>
              <a:t>‹#›</a:t>
            </a:fld>
            <a:endParaRPr kumimoji="1" lang="ja-JP" altLang="en-US"/>
          </a:p>
        </p:txBody>
      </p:sp>
    </p:spTree>
    <p:extLst>
      <p:ext uri="{BB962C8B-B14F-4D97-AF65-F5344CB8AC3E}">
        <p14:creationId xmlns:p14="http://schemas.microsoft.com/office/powerpoint/2010/main" val="3224617105"/>
      </p:ext>
    </p:extLst>
  </p:cSld>
  <p:clrMap bg1="lt1" tx1="dk1" bg2="lt2" tx2="dk2" accent1="accent1" accent2="accent2" accent3="accent3" accent4="accent4" accent5="accent5" accent6="accent6" hlink="hlink" folHlink="folHlink"/>
  <p:notesStyle>
    <a:lvl1pPr marL="0" algn="l" defTabSz="497205" rtl="0" eaLnBrk="1" latinLnBrk="0" hangingPunct="1">
      <a:defRPr kumimoji="1" sz="1300" kern="1200">
        <a:solidFill>
          <a:schemeClr val="tx1"/>
        </a:solidFill>
        <a:latin typeface="+mn-lt"/>
        <a:ea typeface="+mn-ea"/>
        <a:cs typeface="+mn-cs"/>
      </a:defRPr>
    </a:lvl1pPr>
    <a:lvl2pPr marL="497205" algn="l" defTabSz="497205" rtl="0" eaLnBrk="1" latinLnBrk="0" hangingPunct="1">
      <a:defRPr kumimoji="1" sz="1300" kern="1200">
        <a:solidFill>
          <a:schemeClr val="tx1"/>
        </a:solidFill>
        <a:latin typeface="+mn-lt"/>
        <a:ea typeface="+mn-ea"/>
        <a:cs typeface="+mn-cs"/>
      </a:defRPr>
    </a:lvl2pPr>
    <a:lvl3pPr marL="994410" algn="l" defTabSz="497205" rtl="0" eaLnBrk="1" latinLnBrk="0" hangingPunct="1">
      <a:defRPr kumimoji="1" sz="1300" kern="1200">
        <a:solidFill>
          <a:schemeClr val="tx1"/>
        </a:solidFill>
        <a:latin typeface="+mn-lt"/>
        <a:ea typeface="+mn-ea"/>
        <a:cs typeface="+mn-cs"/>
      </a:defRPr>
    </a:lvl3pPr>
    <a:lvl4pPr marL="1491615" algn="l" defTabSz="497205" rtl="0" eaLnBrk="1" latinLnBrk="0" hangingPunct="1">
      <a:defRPr kumimoji="1" sz="1300" kern="1200">
        <a:solidFill>
          <a:schemeClr val="tx1"/>
        </a:solidFill>
        <a:latin typeface="+mn-lt"/>
        <a:ea typeface="+mn-ea"/>
        <a:cs typeface="+mn-cs"/>
      </a:defRPr>
    </a:lvl4pPr>
    <a:lvl5pPr marL="1988820" algn="l" defTabSz="497205" rtl="0" eaLnBrk="1" latinLnBrk="0" hangingPunct="1">
      <a:defRPr kumimoji="1" sz="1300" kern="1200">
        <a:solidFill>
          <a:schemeClr val="tx1"/>
        </a:solidFill>
        <a:latin typeface="+mn-lt"/>
        <a:ea typeface="+mn-ea"/>
        <a:cs typeface="+mn-cs"/>
      </a:defRPr>
    </a:lvl5pPr>
    <a:lvl6pPr marL="2486025" algn="l" defTabSz="497205" rtl="0" eaLnBrk="1" latinLnBrk="0" hangingPunct="1">
      <a:defRPr kumimoji="1" sz="1300" kern="1200">
        <a:solidFill>
          <a:schemeClr val="tx1"/>
        </a:solidFill>
        <a:latin typeface="+mn-lt"/>
        <a:ea typeface="+mn-ea"/>
        <a:cs typeface="+mn-cs"/>
      </a:defRPr>
    </a:lvl6pPr>
    <a:lvl7pPr marL="2983230" algn="l" defTabSz="497205" rtl="0" eaLnBrk="1" latinLnBrk="0" hangingPunct="1">
      <a:defRPr kumimoji="1" sz="1300" kern="1200">
        <a:solidFill>
          <a:schemeClr val="tx1"/>
        </a:solidFill>
        <a:latin typeface="+mn-lt"/>
        <a:ea typeface="+mn-ea"/>
        <a:cs typeface="+mn-cs"/>
      </a:defRPr>
    </a:lvl7pPr>
    <a:lvl8pPr marL="3480435" algn="l" defTabSz="497205" rtl="0" eaLnBrk="1" latinLnBrk="0" hangingPunct="1">
      <a:defRPr kumimoji="1" sz="1300" kern="1200">
        <a:solidFill>
          <a:schemeClr val="tx1"/>
        </a:solidFill>
        <a:latin typeface="+mn-lt"/>
        <a:ea typeface="+mn-ea"/>
        <a:cs typeface="+mn-cs"/>
      </a:defRPr>
    </a:lvl8pPr>
    <a:lvl9pPr marL="3977640" algn="l" defTabSz="497205"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DEE007A-443D-2045-9479-2CF2BAE81B5E}" type="slidenum">
              <a:rPr kumimoji="1" lang="ja-JP" altLang="en-US" smtClean="0"/>
              <a:pPr/>
              <a:t>1</a:t>
            </a:fld>
            <a:endParaRPr kumimoji="1" lang="ja-JP" altLang="en-US"/>
          </a:p>
        </p:txBody>
      </p:sp>
    </p:spTree>
    <p:extLst>
      <p:ext uri="{BB962C8B-B14F-4D97-AF65-F5344CB8AC3E}">
        <p14:creationId xmlns:p14="http://schemas.microsoft.com/office/powerpoint/2010/main" val="96686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823085" y="4869268"/>
            <a:ext cx="5343525" cy="2983318"/>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ja-JP" altLang="en-US"/>
              <a:t>マスタ タイトルの書式設定</a:t>
            </a:r>
            <a:endParaRPr/>
          </a:p>
        </p:txBody>
      </p:sp>
      <p:sp>
        <p:nvSpPr>
          <p:cNvPr id="3" name="Subtitle 2"/>
          <p:cNvSpPr>
            <a:spLocks noGrp="1"/>
          </p:cNvSpPr>
          <p:nvPr>
            <p:ph type="subTitle" idx="1"/>
          </p:nvPr>
        </p:nvSpPr>
        <p:spPr>
          <a:xfrm>
            <a:off x="1823085" y="7881089"/>
            <a:ext cx="5343525" cy="1097367"/>
          </a:xfrm>
        </p:spPr>
        <p:txBody>
          <a:bodyPr vert="horz" lIns="91440" tIns="0" rIns="45720" bIns="0" rtlCol="0">
            <a:normAutofit/>
          </a:bodyPr>
          <a:lstStyle>
            <a:lvl1pPr marL="0" indent="0" algn="l" defTabSz="914400" rtl="0" eaLnBrk="1" latinLnBrk="0" hangingPunct="1">
              <a:lnSpc>
                <a:spcPts val="2600"/>
              </a:lnSpc>
              <a:spcBef>
                <a:spcPts val="200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endParaRPr/>
          </a:p>
        </p:txBody>
      </p:sp>
      <p:sp>
        <p:nvSpPr>
          <p:cNvPr id="4" name="Date Placeholder 3"/>
          <p:cNvSpPr>
            <a:spLocks noGrp="1"/>
          </p:cNvSpPr>
          <p:nvPr>
            <p:ph type="dt" sz="half" idx="10"/>
          </p:nvPr>
        </p:nvSpPr>
        <p:spPr>
          <a:xfrm>
            <a:off x="377190" y="9819295"/>
            <a:ext cx="1637005" cy="427546"/>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9D1D110F-3F4E-48D9-B8AA-5D0E825AFDBA}" type="datetime1">
              <a:rPr lang="en-US" altLang="ja-JP" smtClean="0"/>
              <a:pPr/>
              <a:t>7/3/2025</a:t>
            </a:fld>
            <a:endParaRPr lang="en-US" dirty="0"/>
          </a:p>
        </p:txBody>
      </p:sp>
      <p:sp>
        <p:nvSpPr>
          <p:cNvPr id="5" name="Footer Placeholder 4"/>
          <p:cNvSpPr>
            <a:spLocks noGrp="1"/>
          </p:cNvSpPr>
          <p:nvPr>
            <p:ph type="ftr" sz="quarter" idx="11"/>
          </p:nvPr>
        </p:nvSpPr>
        <p:spPr>
          <a:xfrm>
            <a:off x="3266465" y="9819295"/>
            <a:ext cx="3145765" cy="427546"/>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dirty="0"/>
          </a:p>
        </p:txBody>
      </p:sp>
      <p:sp>
        <p:nvSpPr>
          <p:cNvPr id="6" name="Slide Number Placeholder 5"/>
          <p:cNvSpPr>
            <a:spLocks noGrp="1"/>
          </p:cNvSpPr>
          <p:nvPr>
            <p:ph type="sldNum" sz="quarter" idx="12"/>
          </p:nvPr>
        </p:nvSpPr>
        <p:spPr>
          <a:xfrm>
            <a:off x="6827139" y="9819295"/>
            <a:ext cx="565785" cy="427546"/>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687D7A59-36E2-48B9-B146-C1E59501F63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5" name="Date Placeholder 4"/>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
        <p:nvSpPr>
          <p:cNvPr id="11" name="Content Placeholder 2"/>
          <p:cNvSpPr>
            <a:spLocks noGrp="1"/>
          </p:cNvSpPr>
          <p:nvPr>
            <p:ph sz="half" idx="14"/>
          </p:nvPr>
        </p:nvSpPr>
        <p:spPr>
          <a:xfrm>
            <a:off x="3832250" y="2704325"/>
            <a:ext cx="2942082" cy="2992819"/>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12" name="Content Placeholder 2"/>
          <p:cNvSpPr>
            <a:spLocks noGrp="1"/>
          </p:cNvSpPr>
          <p:nvPr>
            <p:ph sz="half" idx="15"/>
          </p:nvPr>
        </p:nvSpPr>
        <p:spPr>
          <a:xfrm>
            <a:off x="3832250" y="6033142"/>
            <a:ext cx="2942082" cy="2992819"/>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10" name="Content Placeholder 2"/>
          <p:cNvSpPr>
            <a:spLocks noGrp="1"/>
          </p:cNvSpPr>
          <p:nvPr>
            <p:ph sz="half" idx="1"/>
          </p:nvPr>
        </p:nvSpPr>
        <p:spPr>
          <a:xfrm>
            <a:off x="754380" y="2704327"/>
            <a:ext cx="2942082" cy="6321636"/>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Content Placeholder 2"/>
          <p:cNvSpPr>
            <a:spLocks noGrp="1"/>
          </p:cNvSpPr>
          <p:nvPr>
            <p:ph sz="half" idx="1"/>
          </p:nvPr>
        </p:nvSpPr>
        <p:spPr>
          <a:xfrm>
            <a:off x="754380" y="2704325"/>
            <a:ext cx="2942082" cy="2992819"/>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5" name="Date Placeholder 4"/>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
        <p:nvSpPr>
          <p:cNvPr id="8" name="Content Placeholder 2"/>
          <p:cNvSpPr>
            <a:spLocks noGrp="1"/>
          </p:cNvSpPr>
          <p:nvPr>
            <p:ph sz="half" idx="13"/>
          </p:nvPr>
        </p:nvSpPr>
        <p:spPr>
          <a:xfrm>
            <a:off x="754380" y="6033142"/>
            <a:ext cx="2942082" cy="2992819"/>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11" name="Content Placeholder 2"/>
          <p:cNvSpPr>
            <a:spLocks noGrp="1"/>
          </p:cNvSpPr>
          <p:nvPr>
            <p:ph sz="half" idx="14"/>
          </p:nvPr>
        </p:nvSpPr>
        <p:spPr>
          <a:xfrm>
            <a:off x="3832250" y="2704325"/>
            <a:ext cx="2942082" cy="2992819"/>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12" name="Content Placeholder 2"/>
          <p:cNvSpPr>
            <a:spLocks noGrp="1"/>
          </p:cNvSpPr>
          <p:nvPr>
            <p:ph sz="half" idx="15"/>
          </p:nvPr>
        </p:nvSpPr>
        <p:spPr>
          <a:xfrm>
            <a:off x="3832250" y="6033142"/>
            <a:ext cx="2942082" cy="2992819"/>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Date Placeholder 2"/>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54380" y="2634050"/>
            <a:ext cx="2940249" cy="1811130"/>
          </a:xfrm>
        </p:spPr>
        <p:txBody>
          <a:bodyPr tIns="0" bIns="0" anchor="b"/>
          <a:lstStyle>
            <a:lvl1pPr algn="l">
              <a:lnSpc>
                <a:spcPts val="4600"/>
              </a:lnSpc>
              <a:defRPr sz="4200" b="1"/>
            </a:lvl1pPr>
          </a:lstStyle>
          <a:p>
            <a:r>
              <a:rPr lang="ja-JP" altLang="en-US"/>
              <a:t>マスタ タイトルの書式設定</a:t>
            </a:r>
            <a:endParaRPr/>
          </a:p>
        </p:txBody>
      </p:sp>
      <p:sp>
        <p:nvSpPr>
          <p:cNvPr id="3" name="Content Placeholder 2"/>
          <p:cNvSpPr>
            <a:spLocks noGrp="1"/>
          </p:cNvSpPr>
          <p:nvPr>
            <p:ph idx="1"/>
          </p:nvPr>
        </p:nvSpPr>
        <p:spPr>
          <a:xfrm>
            <a:off x="3850481" y="574315"/>
            <a:ext cx="2942082" cy="8770821"/>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Text Placeholder 3"/>
          <p:cNvSpPr>
            <a:spLocks noGrp="1"/>
          </p:cNvSpPr>
          <p:nvPr>
            <p:ph type="body" sz="half" idx="2"/>
          </p:nvPr>
        </p:nvSpPr>
        <p:spPr>
          <a:xfrm>
            <a:off x="754378" y="4466895"/>
            <a:ext cx="2940249" cy="3371442"/>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Date Placeholder 4"/>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タイトルと図">
    <p:spTree>
      <p:nvGrpSpPr>
        <p:cNvPr id="1" name=""/>
        <p:cNvGrpSpPr/>
        <p:nvPr/>
      </p:nvGrpSpPr>
      <p:grpSpPr>
        <a:xfrm>
          <a:off x="0" y="0"/>
          <a:ext cx="0" cy="0"/>
          <a:chOff x="0" y="0"/>
          <a:chExt cx="0" cy="0"/>
        </a:xfrm>
      </p:grpSpPr>
      <p:sp>
        <p:nvSpPr>
          <p:cNvPr id="2" name="Title 1"/>
          <p:cNvSpPr>
            <a:spLocks noGrp="1"/>
          </p:cNvSpPr>
          <p:nvPr>
            <p:ph type="title"/>
          </p:nvPr>
        </p:nvSpPr>
        <p:spPr>
          <a:xfrm>
            <a:off x="4139475" y="2375253"/>
            <a:ext cx="2942082" cy="1811130"/>
          </a:xfrm>
        </p:spPr>
        <p:txBody>
          <a:bodyPr tIns="0" bIns="0" anchor="b"/>
          <a:lstStyle>
            <a:lvl1pPr algn="l">
              <a:lnSpc>
                <a:spcPts val="4600"/>
              </a:lnSpc>
              <a:defRPr sz="4200" b="1"/>
            </a:lvl1pPr>
          </a:lstStyle>
          <a:p>
            <a:r>
              <a:rPr lang="ja-JP" altLang="en-US"/>
              <a:t>マスタ タイトルの書式設定</a:t>
            </a:r>
            <a:endParaRPr/>
          </a:p>
        </p:txBody>
      </p:sp>
      <p:sp>
        <p:nvSpPr>
          <p:cNvPr id="4" name="Text Placeholder 3"/>
          <p:cNvSpPr>
            <a:spLocks noGrp="1"/>
          </p:cNvSpPr>
          <p:nvPr>
            <p:ph type="body" sz="half" idx="2"/>
          </p:nvPr>
        </p:nvSpPr>
        <p:spPr>
          <a:xfrm>
            <a:off x="4139474" y="4208098"/>
            <a:ext cx="2942082" cy="3371442"/>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Date Placeholder 4"/>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grpSp>
        <p:nvGrpSpPr>
          <p:cNvPr id="3" name="Group 7"/>
          <p:cNvGrpSpPr/>
          <p:nvPr/>
        </p:nvGrpSpPr>
        <p:grpSpPr>
          <a:xfrm rot="21421631">
            <a:off x="518949" y="788088"/>
            <a:ext cx="3177013" cy="8597471"/>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12" name="Picture Placeholder 9"/>
          <p:cNvSpPr>
            <a:spLocks noGrp="1"/>
          </p:cNvSpPr>
          <p:nvPr>
            <p:ph type="pic" sz="quarter" idx="14"/>
          </p:nvPr>
        </p:nvSpPr>
        <p:spPr>
          <a:xfrm rot="21421631">
            <a:off x="667254" y="1040437"/>
            <a:ext cx="2861648" cy="7987213"/>
          </a:xfrm>
          <a:solidFill>
            <a:schemeClr val="bg1">
              <a:lumMod val="85000"/>
            </a:schemeClr>
          </a:solidFill>
        </p:spPr>
        <p:txBody>
          <a:bodyPr/>
          <a:lstStyle>
            <a:lvl1pPr>
              <a:buNone/>
              <a:defRPr/>
            </a:lvl1pPr>
          </a:lstStyle>
          <a:p>
            <a:r>
              <a:rPr lang="ja-JP" altLang="en-US"/>
              <a:t>アイコンをクリックして図を追加</a:t>
            </a:r>
            <a:endParaRPr dirty="0"/>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タイトル付き 2 つの図">
    <p:spTree>
      <p:nvGrpSpPr>
        <p:cNvPr id="1" name=""/>
        <p:cNvGrpSpPr/>
        <p:nvPr/>
      </p:nvGrpSpPr>
      <p:grpSpPr>
        <a:xfrm>
          <a:off x="0" y="0"/>
          <a:ext cx="0" cy="0"/>
          <a:chOff x="0" y="0"/>
          <a:chExt cx="0" cy="0"/>
        </a:xfrm>
      </p:grpSpPr>
      <p:grpSp>
        <p:nvGrpSpPr>
          <p:cNvPr id="3" name="Group 13"/>
          <p:cNvGrpSpPr/>
          <p:nvPr/>
        </p:nvGrpSpPr>
        <p:grpSpPr>
          <a:xfrm rot="21214351">
            <a:off x="258562" y="5487392"/>
            <a:ext cx="3372620" cy="4716249"/>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17" name="Picture Placeholder 9"/>
          <p:cNvSpPr>
            <a:spLocks noGrp="1"/>
          </p:cNvSpPr>
          <p:nvPr>
            <p:ph type="pic" sz="quarter" idx="16"/>
          </p:nvPr>
        </p:nvSpPr>
        <p:spPr>
          <a:xfrm rot="21214351">
            <a:off x="405122" y="5739539"/>
            <a:ext cx="3055890" cy="4203579"/>
          </a:xfrm>
          <a:solidFill>
            <a:schemeClr val="bg1">
              <a:lumMod val="85000"/>
            </a:schemeClr>
          </a:solidFill>
        </p:spPr>
        <p:txBody>
          <a:bodyPr/>
          <a:lstStyle>
            <a:lvl1pPr>
              <a:buNone/>
              <a:defRPr/>
            </a:lvl1pPr>
          </a:lstStyle>
          <a:p>
            <a:r>
              <a:rPr lang="ja-JP" altLang="en-US"/>
              <a:t>アイコンをクリックして図を追加</a:t>
            </a:r>
            <a:endParaRPr dirty="0"/>
          </a:p>
        </p:txBody>
      </p:sp>
      <p:grpSp>
        <p:nvGrpSpPr>
          <p:cNvPr id="8" name="Group 9"/>
          <p:cNvGrpSpPr/>
          <p:nvPr/>
        </p:nvGrpSpPr>
        <p:grpSpPr>
          <a:xfrm rot="232774">
            <a:off x="139822" y="376013"/>
            <a:ext cx="3372620" cy="4716249"/>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13" name="Picture Placeholder 9"/>
          <p:cNvSpPr>
            <a:spLocks noGrp="1"/>
          </p:cNvSpPr>
          <p:nvPr>
            <p:ph type="pic" sz="quarter" idx="15"/>
          </p:nvPr>
        </p:nvSpPr>
        <p:spPr>
          <a:xfrm rot="232774">
            <a:off x="286382" y="628160"/>
            <a:ext cx="3055890" cy="4203579"/>
          </a:xfrm>
          <a:solidFill>
            <a:schemeClr val="bg1">
              <a:lumMod val="85000"/>
            </a:schemeClr>
          </a:solidFill>
        </p:spPr>
        <p:txBody>
          <a:bodyPr/>
          <a:lstStyle>
            <a:lvl1pPr>
              <a:buNone/>
              <a:defRPr/>
            </a:lvl1pPr>
          </a:lstStyle>
          <a:p>
            <a:r>
              <a:rPr lang="ja-JP" altLang="en-US"/>
              <a:t>アイコンをクリックして図を追加</a:t>
            </a:r>
            <a:endParaRPr dirty="0"/>
          </a:p>
        </p:txBody>
      </p:sp>
      <p:sp>
        <p:nvSpPr>
          <p:cNvPr id="2" name="Title 1"/>
          <p:cNvSpPr>
            <a:spLocks noGrp="1"/>
          </p:cNvSpPr>
          <p:nvPr>
            <p:ph type="title"/>
          </p:nvPr>
        </p:nvSpPr>
        <p:spPr>
          <a:xfrm>
            <a:off x="4136083" y="2375253"/>
            <a:ext cx="2942082" cy="1811130"/>
          </a:xfrm>
        </p:spPr>
        <p:txBody>
          <a:bodyPr tIns="0" bIns="0" anchor="b"/>
          <a:lstStyle>
            <a:lvl1pPr algn="l">
              <a:lnSpc>
                <a:spcPts val="4600"/>
              </a:lnSpc>
              <a:defRPr sz="4200" b="1"/>
            </a:lvl1pPr>
          </a:lstStyle>
          <a:p>
            <a:r>
              <a:rPr lang="ja-JP" altLang="en-US"/>
              <a:t>マスタ タイトルの書式設定</a:t>
            </a:r>
            <a:endParaRPr/>
          </a:p>
        </p:txBody>
      </p:sp>
      <p:sp>
        <p:nvSpPr>
          <p:cNvPr id="4" name="Text Placeholder 3"/>
          <p:cNvSpPr>
            <a:spLocks noGrp="1"/>
          </p:cNvSpPr>
          <p:nvPr>
            <p:ph type="body" sz="half" idx="2"/>
          </p:nvPr>
        </p:nvSpPr>
        <p:spPr>
          <a:xfrm>
            <a:off x="4136081" y="4208098"/>
            <a:ext cx="2942082" cy="3371442"/>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Date Placeholder 4"/>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上に図">
    <p:spTree>
      <p:nvGrpSpPr>
        <p:cNvPr id="1" name=""/>
        <p:cNvGrpSpPr/>
        <p:nvPr/>
      </p:nvGrpSpPr>
      <p:grpSpPr>
        <a:xfrm>
          <a:off x="0" y="0"/>
          <a:ext cx="0" cy="0"/>
          <a:chOff x="0" y="0"/>
          <a:chExt cx="0" cy="0"/>
        </a:xfrm>
      </p:grpSpPr>
      <p:sp>
        <p:nvSpPr>
          <p:cNvPr id="2" name="Title 1"/>
          <p:cNvSpPr>
            <a:spLocks noGrp="1"/>
          </p:cNvSpPr>
          <p:nvPr>
            <p:ph type="title"/>
          </p:nvPr>
        </p:nvSpPr>
        <p:spPr>
          <a:xfrm>
            <a:off x="754380" y="5863904"/>
            <a:ext cx="6035040" cy="1811130"/>
          </a:xfrm>
        </p:spPr>
        <p:txBody>
          <a:bodyPr tIns="0" bIns="0" anchor="b"/>
          <a:lstStyle>
            <a:lvl1pPr algn="l">
              <a:lnSpc>
                <a:spcPts val="4600"/>
              </a:lnSpc>
              <a:defRPr sz="3600" b="1"/>
            </a:lvl1pPr>
          </a:lstStyle>
          <a:p>
            <a:r>
              <a:rPr lang="ja-JP" altLang="en-US"/>
              <a:t>マスタ タイトルの書式設定</a:t>
            </a:r>
            <a:endParaRPr/>
          </a:p>
        </p:txBody>
      </p:sp>
      <p:grpSp>
        <p:nvGrpSpPr>
          <p:cNvPr id="3" name="Group 8"/>
          <p:cNvGrpSpPr/>
          <p:nvPr/>
        </p:nvGrpSpPr>
        <p:grpSpPr>
          <a:xfrm rot="232774">
            <a:off x="1698908" y="590852"/>
            <a:ext cx="4150845" cy="5366625"/>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4" name="Text Placeholder 3"/>
          <p:cNvSpPr>
            <a:spLocks noGrp="1"/>
          </p:cNvSpPr>
          <p:nvPr>
            <p:ph type="body" sz="half" idx="2"/>
          </p:nvPr>
        </p:nvSpPr>
        <p:spPr>
          <a:xfrm>
            <a:off x="754380" y="7681755"/>
            <a:ext cx="6035040" cy="1539815"/>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Date Placeholder 4"/>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
        <p:nvSpPr>
          <p:cNvPr id="12" name="Picture Placeholder 9"/>
          <p:cNvSpPr>
            <a:spLocks noGrp="1"/>
          </p:cNvSpPr>
          <p:nvPr>
            <p:ph type="pic" sz="quarter" idx="15"/>
          </p:nvPr>
        </p:nvSpPr>
        <p:spPr>
          <a:xfrm rot="232774">
            <a:off x="1854730" y="879910"/>
            <a:ext cx="3839201" cy="4788510"/>
          </a:xfrm>
          <a:solidFill>
            <a:schemeClr val="bg1">
              <a:lumMod val="85000"/>
            </a:schemeClr>
          </a:solidFill>
        </p:spPr>
        <p:txBody>
          <a:bodyPr/>
          <a:lstStyle>
            <a:lvl1pPr>
              <a:buNone/>
              <a:defRPr/>
            </a:lvl1pPr>
          </a:lstStyle>
          <a:p>
            <a:r>
              <a:rPr lang="ja-JP" altLang="en-US"/>
              <a:t>アイコンをクリックして図を追加</a:t>
            </a:r>
            <a:endParaRPr dirty="0"/>
          </a:p>
        </p:txBody>
      </p:sp>
    </p:spTree>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タイトルの上に 2 つの図">
    <p:spTree>
      <p:nvGrpSpPr>
        <p:cNvPr id="1" name=""/>
        <p:cNvGrpSpPr/>
        <p:nvPr/>
      </p:nvGrpSpPr>
      <p:grpSpPr>
        <a:xfrm>
          <a:off x="0" y="0"/>
          <a:ext cx="0" cy="0"/>
          <a:chOff x="0" y="0"/>
          <a:chExt cx="0" cy="0"/>
        </a:xfrm>
      </p:grpSpPr>
      <p:sp>
        <p:nvSpPr>
          <p:cNvPr id="2" name="Title 1"/>
          <p:cNvSpPr>
            <a:spLocks noGrp="1"/>
          </p:cNvSpPr>
          <p:nvPr>
            <p:ph type="title"/>
          </p:nvPr>
        </p:nvSpPr>
        <p:spPr>
          <a:xfrm>
            <a:off x="754380" y="5863904"/>
            <a:ext cx="6035040" cy="1811130"/>
          </a:xfrm>
        </p:spPr>
        <p:txBody>
          <a:bodyPr tIns="0" bIns="0" anchor="b"/>
          <a:lstStyle>
            <a:lvl1pPr algn="l">
              <a:lnSpc>
                <a:spcPts val="4600"/>
              </a:lnSpc>
              <a:defRPr sz="3600" b="1"/>
            </a:lvl1pPr>
          </a:lstStyle>
          <a:p>
            <a:r>
              <a:rPr lang="ja-JP" altLang="en-US"/>
              <a:t>マスタ タイトルの書式設定</a:t>
            </a:r>
            <a:endParaRPr/>
          </a:p>
        </p:txBody>
      </p:sp>
      <p:grpSp>
        <p:nvGrpSpPr>
          <p:cNvPr id="3" name="Group 13"/>
          <p:cNvGrpSpPr/>
          <p:nvPr/>
        </p:nvGrpSpPr>
        <p:grpSpPr>
          <a:xfrm rot="21420000">
            <a:off x="93792" y="181367"/>
            <a:ext cx="3274475" cy="5775044"/>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17" name="Picture Placeholder 9"/>
          <p:cNvSpPr>
            <a:spLocks noGrp="1"/>
          </p:cNvSpPr>
          <p:nvPr>
            <p:ph type="pic" sz="quarter" idx="17"/>
          </p:nvPr>
        </p:nvSpPr>
        <p:spPr>
          <a:xfrm rot="21420000">
            <a:off x="246800" y="475360"/>
            <a:ext cx="2968725" cy="5196622"/>
          </a:xfrm>
          <a:solidFill>
            <a:schemeClr val="bg1">
              <a:lumMod val="85000"/>
            </a:schemeClr>
          </a:solidFill>
        </p:spPr>
        <p:txBody>
          <a:bodyPr/>
          <a:lstStyle>
            <a:lvl1pPr>
              <a:buNone/>
              <a:defRPr/>
            </a:lvl1pPr>
          </a:lstStyle>
          <a:p>
            <a:r>
              <a:rPr lang="ja-JP" altLang="en-US"/>
              <a:t>アイコンをクリックして図を追加</a:t>
            </a:r>
            <a:endParaRPr dirty="0"/>
          </a:p>
        </p:txBody>
      </p:sp>
      <p:grpSp>
        <p:nvGrpSpPr>
          <p:cNvPr id="8" name="Group 9"/>
          <p:cNvGrpSpPr/>
          <p:nvPr/>
        </p:nvGrpSpPr>
        <p:grpSpPr>
          <a:xfrm rot="360000">
            <a:off x="3436520" y="503636"/>
            <a:ext cx="3953972" cy="5366625"/>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13" name="Picture Placeholder 9"/>
          <p:cNvSpPr>
            <a:spLocks noGrp="1"/>
          </p:cNvSpPr>
          <p:nvPr>
            <p:ph type="pic" sz="quarter" idx="16"/>
          </p:nvPr>
        </p:nvSpPr>
        <p:spPr>
          <a:xfrm rot="360000">
            <a:off x="3577601" y="791233"/>
            <a:ext cx="3657110" cy="4788510"/>
          </a:xfrm>
          <a:solidFill>
            <a:schemeClr val="bg1">
              <a:lumMod val="85000"/>
            </a:schemeClr>
          </a:solidFill>
        </p:spPr>
        <p:txBody>
          <a:bodyPr/>
          <a:lstStyle>
            <a:lvl1pPr>
              <a:buNone/>
              <a:defRPr/>
            </a:lvl1pPr>
          </a:lstStyle>
          <a:p>
            <a:r>
              <a:rPr lang="ja-JP" altLang="en-US"/>
              <a:t>アイコンをクリックして図を追加</a:t>
            </a:r>
            <a:endParaRPr dirty="0"/>
          </a:p>
        </p:txBody>
      </p:sp>
      <p:sp>
        <p:nvSpPr>
          <p:cNvPr id="4" name="Text Placeholder 3"/>
          <p:cNvSpPr>
            <a:spLocks noGrp="1"/>
          </p:cNvSpPr>
          <p:nvPr>
            <p:ph type="body" sz="half" idx="2"/>
          </p:nvPr>
        </p:nvSpPr>
        <p:spPr>
          <a:xfrm>
            <a:off x="754380" y="7677656"/>
            <a:ext cx="6035040" cy="1543914"/>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Date Placeholder 4"/>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Vertical Text Placeholder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Content Placeholder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30138" y="702680"/>
            <a:ext cx="698018" cy="8350498"/>
          </a:xfrm>
        </p:spPr>
        <p:txBody>
          <a:bodyPr vert="eaVert" anchor="t" anchorCtr="0"/>
          <a:lstStyle/>
          <a:p>
            <a:r>
              <a:rPr lang="ja-JP" altLang="en-US"/>
              <a:t>マスタ タイトルの書式設定</a:t>
            </a:r>
            <a:endParaRPr/>
          </a:p>
        </p:txBody>
      </p:sp>
      <p:sp>
        <p:nvSpPr>
          <p:cNvPr id="3" name="Vertical Text Placeholder 2"/>
          <p:cNvSpPr>
            <a:spLocks noGrp="1"/>
          </p:cNvSpPr>
          <p:nvPr>
            <p:ph type="body" orient="vert" idx="1"/>
          </p:nvPr>
        </p:nvSpPr>
        <p:spPr>
          <a:xfrm>
            <a:off x="754380" y="702680"/>
            <a:ext cx="4903470" cy="835049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透かしとタイトル スライド">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925827" y="4988031"/>
            <a:ext cx="6617970" cy="3444117"/>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ja-JP" altLang="en-US"/>
              <a:t>マスタ テキストの書式設定</a:t>
            </a:r>
          </a:p>
        </p:txBody>
      </p:sp>
      <p:sp>
        <p:nvSpPr>
          <p:cNvPr id="2" name="Title 1"/>
          <p:cNvSpPr>
            <a:spLocks noGrp="1"/>
          </p:cNvSpPr>
          <p:nvPr>
            <p:ph type="ctrTitle"/>
          </p:nvPr>
        </p:nvSpPr>
        <p:spPr>
          <a:xfrm>
            <a:off x="3267671" y="5974127"/>
            <a:ext cx="3897630" cy="1885807"/>
          </a:xfrm>
        </p:spPr>
        <p:txBody>
          <a:bodyPr lIns="45720" tIns="0" rIns="45720" bIns="0" anchor="b" anchorCtr="0">
            <a:noAutofit/>
          </a:bodyPr>
          <a:lstStyle>
            <a:lvl1pPr algn="l">
              <a:lnSpc>
                <a:spcPts val="5000"/>
              </a:lnSpc>
              <a:defRPr sz="4600"/>
            </a:lvl1pPr>
          </a:lstStyle>
          <a:p>
            <a:r>
              <a:rPr lang="ja-JP" altLang="en-US"/>
              <a:t>マスタ タイトルの書式設定</a:t>
            </a:r>
            <a:endParaRPr/>
          </a:p>
        </p:txBody>
      </p:sp>
      <p:sp>
        <p:nvSpPr>
          <p:cNvPr id="3" name="Subtitle 2"/>
          <p:cNvSpPr>
            <a:spLocks noGrp="1"/>
          </p:cNvSpPr>
          <p:nvPr>
            <p:ph type="subTitle" idx="1"/>
          </p:nvPr>
        </p:nvSpPr>
        <p:spPr>
          <a:xfrm>
            <a:off x="3267671" y="7881521"/>
            <a:ext cx="3897630" cy="1101260"/>
          </a:xfrm>
        </p:spPr>
        <p:txBody>
          <a:bodyPr lIns="91440" tIns="0" rIns="45720" bIns="0">
            <a:normAutofit/>
          </a:bodyPr>
          <a:lstStyle>
            <a:lvl1pPr marL="0" indent="0" algn="l">
              <a:lnSpc>
                <a:spcPts val="2600"/>
              </a:lnSpc>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endParaRPr/>
          </a:p>
        </p:txBody>
      </p:sp>
      <p:sp>
        <p:nvSpPr>
          <p:cNvPr id="4" name="Date Placeholder 3"/>
          <p:cNvSpPr>
            <a:spLocks noGrp="1"/>
          </p:cNvSpPr>
          <p:nvPr>
            <p:ph type="dt" sz="half" idx="10"/>
          </p:nvPr>
        </p:nvSpPr>
        <p:spPr>
          <a:xfrm>
            <a:off x="377190" y="9817001"/>
            <a:ext cx="1634490" cy="425566"/>
          </a:xfrm>
        </p:spPr>
        <p:txBody>
          <a:bodyPr/>
          <a:lstStyle>
            <a:lvl1pPr algn="l">
              <a:defRPr sz="1100">
                <a:latin typeface="Rockwell" pitchFamily="18" charset="0"/>
              </a:defRPr>
            </a:lvl1pPr>
          </a:lstStyle>
          <a:p>
            <a:fld id="{9D1D110F-3F4E-48D9-B8AA-5D0E825AFDBA}" type="datetime1">
              <a:rPr lang="en-US" altLang="ja-JP" smtClean="0"/>
              <a:pPr/>
              <a:t>7/3/2025</a:t>
            </a:fld>
            <a:endParaRPr lang="en-US" dirty="0"/>
          </a:p>
        </p:txBody>
      </p:sp>
      <p:sp>
        <p:nvSpPr>
          <p:cNvPr id="5" name="Footer Placeholder 4"/>
          <p:cNvSpPr>
            <a:spLocks noGrp="1"/>
          </p:cNvSpPr>
          <p:nvPr>
            <p:ph type="ftr" sz="quarter" idx="11"/>
          </p:nvPr>
        </p:nvSpPr>
        <p:spPr>
          <a:xfrm>
            <a:off x="3268980" y="9817001"/>
            <a:ext cx="3143250" cy="425566"/>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6818506" y="9838274"/>
            <a:ext cx="565785" cy="413158"/>
          </a:xfrm>
        </p:spPr>
        <p:txBody>
          <a:bodyPr/>
          <a:lstStyle>
            <a:lvl1pPr>
              <a:defRPr sz="1100">
                <a:solidFill>
                  <a:schemeClr val="tx1"/>
                </a:solidFill>
                <a:latin typeface="Rockwell" pitchFamily="18" charset="0"/>
              </a:defRPr>
            </a:lvl1pPr>
          </a:lstStyle>
          <a:p>
            <a:fld id="{687D7A59-36E2-48B9-B146-C1E59501F63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 ヘッダー">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77190" y="3420365"/>
            <a:ext cx="6412230" cy="2122882"/>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ja-JP" altLang="en-US"/>
              <a:t>マスタ タイトルの書式設定</a:t>
            </a:r>
            <a:endParaRPr/>
          </a:p>
        </p:txBody>
      </p:sp>
      <p:sp>
        <p:nvSpPr>
          <p:cNvPr id="3" name="Text Placeholder 2"/>
          <p:cNvSpPr>
            <a:spLocks noGrp="1"/>
          </p:cNvSpPr>
          <p:nvPr>
            <p:ph type="body" idx="1"/>
          </p:nvPr>
        </p:nvSpPr>
        <p:spPr>
          <a:xfrm>
            <a:off x="377190" y="5543840"/>
            <a:ext cx="6412230" cy="1539164"/>
          </a:xfrm>
        </p:spPr>
        <p:txBody>
          <a:bodyPr vert="horz" lIns="91440" tIns="0" rIns="45720" bIns="0" rtlCol="0" anchor="t" anchorCtr="0">
            <a:normAutofit/>
          </a:bodyPr>
          <a:lstStyle>
            <a:lvl1pPr marL="0" indent="0">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ja-JP" altLang="en-US"/>
              <a:t>マスタ テキストの書式設定</a:t>
            </a:r>
          </a:p>
        </p:txBody>
      </p:sp>
      <p:sp>
        <p:nvSpPr>
          <p:cNvPr id="4" name="Date Placeholder 3"/>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透かし付きセクション">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587972" y="2633736"/>
            <a:ext cx="6955825" cy="3444117"/>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ja-JP" altLang="en-US"/>
              <a:t>マスタ テキストの書式設定</a:t>
            </a:r>
          </a:p>
        </p:txBody>
      </p:sp>
      <p:sp>
        <p:nvSpPr>
          <p:cNvPr id="2" name="Title 1"/>
          <p:cNvSpPr>
            <a:spLocks noGrp="1"/>
          </p:cNvSpPr>
          <p:nvPr>
            <p:ph type="title"/>
          </p:nvPr>
        </p:nvSpPr>
        <p:spPr>
          <a:xfrm>
            <a:off x="377191" y="3423160"/>
            <a:ext cx="4400550" cy="2122882"/>
          </a:xfrm>
        </p:spPr>
        <p:txBody>
          <a:bodyPr lIns="45720" tIns="0" rIns="45720" bIns="0" anchor="b" anchorCtr="0"/>
          <a:lstStyle>
            <a:lvl1pPr algn="l">
              <a:lnSpc>
                <a:spcPts val="5000"/>
              </a:lnSpc>
              <a:defRPr sz="4600" b="1" cap="none" baseline="0"/>
            </a:lvl1pPr>
          </a:lstStyle>
          <a:p>
            <a:r>
              <a:rPr lang="ja-JP" altLang="en-US"/>
              <a:t>マスタ タイトルの書式設定</a:t>
            </a:r>
            <a:endParaRPr/>
          </a:p>
        </p:txBody>
      </p:sp>
      <p:sp>
        <p:nvSpPr>
          <p:cNvPr id="3" name="Text Placeholder 2"/>
          <p:cNvSpPr>
            <a:spLocks noGrp="1"/>
          </p:cNvSpPr>
          <p:nvPr>
            <p:ph type="body" idx="1"/>
          </p:nvPr>
        </p:nvSpPr>
        <p:spPr>
          <a:xfrm>
            <a:off x="377190" y="5549455"/>
            <a:ext cx="4400550" cy="1532205"/>
          </a:xfrm>
        </p:spPr>
        <p:txBody>
          <a:bodyPr tIns="0" rIns="45720" bIns="0" anchor="t" anchorCtr="0"/>
          <a:lstStyle>
            <a:lvl1pPr marL="0" indent="0">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Date Placeholder 3"/>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図付きセクション">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601039" y="6343054"/>
            <a:ext cx="4569500" cy="1811130"/>
          </a:xfrm>
        </p:spPr>
        <p:txBody>
          <a:bodyPr tIns="0" bIns="0" anchor="b"/>
          <a:lstStyle>
            <a:lvl1pPr algn="l">
              <a:lnSpc>
                <a:spcPts val="4600"/>
              </a:lnSpc>
              <a:defRPr sz="4600" b="1"/>
            </a:lvl1pPr>
          </a:lstStyle>
          <a:p>
            <a:r>
              <a:rPr lang="ja-JP" altLang="en-US"/>
              <a:t>マスタ タイトルの書式設定</a:t>
            </a:r>
            <a:endParaRPr/>
          </a:p>
        </p:txBody>
      </p:sp>
      <p:grpSp>
        <p:nvGrpSpPr>
          <p:cNvPr id="3" name="Group 8"/>
          <p:cNvGrpSpPr/>
          <p:nvPr/>
        </p:nvGrpSpPr>
        <p:grpSpPr>
          <a:xfrm rot="21240000">
            <a:off x="539841" y="693842"/>
            <a:ext cx="4468404" cy="565785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12" name="Picture Placeholder 9"/>
          <p:cNvSpPr>
            <a:spLocks noGrp="1"/>
          </p:cNvSpPr>
          <p:nvPr>
            <p:ph type="pic" sz="quarter" idx="15"/>
          </p:nvPr>
        </p:nvSpPr>
        <p:spPr>
          <a:xfrm rot="21240000">
            <a:off x="707584" y="985998"/>
            <a:ext cx="4132918" cy="5073540"/>
          </a:xfrm>
          <a:solidFill>
            <a:schemeClr val="bg1">
              <a:lumMod val="85000"/>
            </a:schemeClr>
          </a:solidFill>
        </p:spPr>
        <p:txBody>
          <a:bodyPr/>
          <a:lstStyle>
            <a:lvl1pPr>
              <a:buNone/>
              <a:defRPr/>
            </a:lvl1pPr>
          </a:lstStyle>
          <a:p>
            <a:r>
              <a:rPr lang="ja-JP" altLang="en-US"/>
              <a:t>アイコンをクリックして図を追加</a:t>
            </a:r>
            <a:endParaRPr dirty="0"/>
          </a:p>
        </p:txBody>
      </p:sp>
      <p:sp>
        <p:nvSpPr>
          <p:cNvPr id="4" name="Text Placeholder 3"/>
          <p:cNvSpPr>
            <a:spLocks noGrp="1"/>
          </p:cNvSpPr>
          <p:nvPr>
            <p:ph type="body" sz="half" idx="2"/>
          </p:nvPr>
        </p:nvSpPr>
        <p:spPr>
          <a:xfrm>
            <a:off x="2605447" y="8152707"/>
            <a:ext cx="4564690" cy="1348304"/>
          </a:xfrm>
        </p:spPr>
        <p:txBody>
          <a:bodyPr/>
          <a:lstStyle>
            <a:lvl1pPr marL="0" indent="0">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Date Placeholder 4"/>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Content Placeholder 2"/>
          <p:cNvSpPr>
            <a:spLocks noGrp="1"/>
          </p:cNvSpPr>
          <p:nvPr>
            <p:ph sz="half" idx="1"/>
          </p:nvPr>
        </p:nvSpPr>
        <p:spPr>
          <a:xfrm>
            <a:off x="754380" y="2704327"/>
            <a:ext cx="2942082" cy="6321636"/>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Content Placeholder 3"/>
          <p:cNvSpPr>
            <a:spLocks noGrp="1"/>
          </p:cNvSpPr>
          <p:nvPr>
            <p:ph sz="half" idx="2"/>
          </p:nvPr>
        </p:nvSpPr>
        <p:spPr>
          <a:xfrm>
            <a:off x="3834765" y="2704327"/>
            <a:ext cx="2942082" cy="6321636"/>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5" name="Date Placeholder 4"/>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 タイトルの書式設定</a:t>
            </a:r>
            <a:endParaRPr/>
          </a:p>
        </p:txBody>
      </p:sp>
      <p:sp>
        <p:nvSpPr>
          <p:cNvPr id="3" name="Text Placeholder 2"/>
          <p:cNvSpPr>
            <a:spLocks noGrp="1"/>
          </p:cNvSpPr>
          <p:nvPr>
            <p:ph type="body" idx="1"/>
          </p:nvPr>
        </p:nvSpPr>
        <p:spPr>
          <a:xfrm>
            <a:off x="801344" y="2212175"/>
            <a:ext cx="2640330" cy="910256"/>
          </a:xfrm>
        </p:spPr>
        <p:txBody>
          <a:bodyPr anchor="b"/>
          <a:lstStyle>
            <a:lvl1pPr marL="0" indent="0" algn="ctr">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Content Placeholder 3"/>
          <p:cNvSpPr>
            <a:spLocks noGrp="1"/>
          </p:cNvSpPr>
          <p:nvPr>
            <p:ph sz="half" idx="2"/>
          </p:nvPr>
        </p:nvSpPr>
        <p:spPr>
          <a:xfrm>
            <a:off x="740328" y="3389685"/>
            <a:ext cx="2942082" cy="5636277"/>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5" name="Text Placeholder 4"/>
          <p:cNvSpPr>
            <a:spLocks noGrp="1"/>
          </p:cNvSpPr>
          <p:nvPr>
            <p:ph type="body" sz="quarter" idx="3"/>
          </p:nvPr>
        </p:nvSpPr>
        <p:spPr>
          <a:xfrm>
            <a:off x="4067454" y="2212175"/>
            <a:ext cx="2640330" cy="910256"/>
          </a:xfrm>
        </p:spPr>
        <p:txBody>
          <a:bodyPr anchor="b"/>
          <a:lstStyle>
            <a:lvl1pPr marL="0" indent="0" algn="ctr">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Content Placeholder 5"/>
          <p:cNvSpPr>
            <a:spLocks noGrp="1"/>
          </p:cNvSpPr>
          <p:nvPr>
            <p:ph sz="quarter" idx="4"/>
          </p:nvPr>
        </p:nvSpPr>
        <p:spPr>
          <a:xfrm>
            <a:off x="3833374" y="3389685"/>
            <a:ext cx="2942082" cy="5636277"/>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7" name="Date Placeholder 6"/>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dirty="0"/>
          </a:p>
        </p:txBody>
      </p:sp>
      <p:pic>
        <p:nvPicPr>
          <p:cNvPr id="11" name="Picture 10" descr="Comparison-Underline.png"/>
          <p:cNvPicPr>
            <a:picLocks noChangeAspect="1"/>
          </p:cNvPicPr>
          <p:nvPr/>
        </p:nvPicPr>
        <p:blipFill>
          <a:blip r:embed="rId2"/>
          <a:stretch>
            <a:fillRect/>
          </a:stretch>
        </p:blipFill>
        <p:spPr>
          <a:xfrm>
            <a:off x="789558" y="2956661"/>
            <a:ext cx="2663904" cy="222680"/>
          </a:xfrm>
          <a:prstGeom prst="rect">
            <a:avLst/>
          </a:prstGeom>
        </p:spPr>
      </p:pic>
      <p:pic>
        <p:nvPicPr>
          <p:cNvPr id="13" name="Picture 12" descr="Comparison-Underline.png"/>
          <p:cNvPicPr>
            <a:picLocks noChangeAspect="1"/>
          </p:cNvPicPr>
          <p:nvPr/>
        </p:nvPicPr>
        <p:blipFill>
          <a:blip r:embed="rId2"/>
          <a:stretch>
            <a:fillRect/>
          </a:stretch>
        </p:blipFill>
        <p:spPr>
          <a:xfrm>
            <a:off x="4055668" y="2956661"/>
            <a:ext cx="2663904" cy="222680"/>
          </a:xfrm>
          <a:prstGeom prst="rect">
            <a:avLst/>
          </a:prstGeom>
        </p:spPr>
      </p:pic>
      <p:pic>
        <p:nvPicPr>
          <p:cNvPr id="12" name="Picture 11" descr="Comparison-Underline.png"/>
          <p:cNvPicPr>
            <a:picLocks noChangeAspect="1"/>
          </p:cNvPicPr>
          <p:nvPr/>
        </p:nvPicPr>
        <p:blipFill>
          <a:blip r:embed="rId2"/>
          <a:stretch>
            <a:fillRect/>
          </a:stretch>
        </p:blipFill>
        <p:spPr>
          <a:xfrm>
            <a:off x="789558" y="2956661"/>
            <a:ext cx="2663904" cy="222680"/>
          </a:xfrm>
          <a:prstGeom prst="rect">
            <a:avLst/>
          </a:prstGeom>
        </p:spPr>
      </p:pic>
      <p:pic>
        <p:nvPicPr>
          <p:cNvPr id="14" name="Picture 13" descr="Comparison-Underline.png"/>
          <p:cNvPicPr>
            <a:picLocks noChangeAspect="1"/>
          </p:cNvPicPr>
          <p:nvPr/>
        </p:nvPicPr>
        <p:blipFill>
          <a:blip r:embed="rId2"/>
          <a:stretch>
            <a:fillRect/>
          </a:stretch>
        </p:blipFill>
        <p:spPr>
          <a:xfrm>
            <a:off x="4055668" y="2956661"/>
            <a:ext cx="2663904" cy="222680"/>
          </a:xfrm>
          <a:prstGeom prst="rect">
            <a:avLst/>
          </a:prstGeom>
        </p:spPr>
      </p:pic>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Content Placeholder 2"/>
          <p:cNvSpPr>
            <a:spLocks noGrp="1"/>
          </p:cNvSpPr>
          <p:nvPr>
            <p:ph sz="half" idx="1"/>
          </p:nvPr>
        </p:nvSpPr>
        <p:spPr>
          <a:xfrm>
            <a:off x="754380" y="2704325"/>
            <a:ext cx="6035040" cy="2992819"/>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5" name="Date Placeholder 4"/>
          <p:cNvSpPr>
            <a:spLocks noGrp="1"/>
          </p:cNvSpPr>
          <p:nvPr>
            <p:ph type="dt" sz="half" idx="10"/>
          </p:nvPr>
        </p:nvSpPr>
        <p:spPr/>
        <p:txBody>
          <a:bodyPr/>
          <a:lstStyle/>
          <a:p>
            <a:fld id="{9D1D110F-3F4E-48D9-B8AA-5D0E825AFDBA}" type="datetime1">
              <a:rPr lang="en-US" altLang="ja-JP" smtClean="0"/>
              <a:pPr/>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
        <p:nvSpPr>
          <p:cNvPr id="8" name="Content Placeholder 2"/>
          <p:cNvSpPr>
            <a:spLocks noGrp="1"/>
          </p:cNvSpPr>
          <p:nvPr>
            <p:ph sz="half" idx="13"/>
          </p:nvPr>
        </p:nvSpPr>
        <p:spPr>
          <a:xfrm>
            <a:off x="754380" y="6033142"/>
            <a:ext cx="6035040" cy="2992819"/>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8.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7.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4380" y="784329"/>
            <a:ext cx="6033731" cy="1353399"/>
          </a:xfrm>
          <a:prstGeom prst="rect">
            <a:avLst/>
          </a:prstGeom>
        </p:spPr>
        <p:txBody>
          <a:bodyPr vert="horz" lIns="91440" tIns="45720" rIns="91440" bIns="45720" rtlCol="0" anchor="ctr">
            <a:noAutofit/>
          </a:bodyPr>
          <a:lstStyle/>
          <a:p>
            <a:r>
              <a:rPr lang="ja-JP" altLang="en-US"/>
              <a:t>マスタ タイトルの書式設定</a:t>
            </a:r>
            <a:endParaRPr/>
          </a:p>
        </p:txBody>
      </p:sp>
      <p:sp>
        <p:nvSpPr>
          <p:cNvPr id="3" name="Text Placeholder 2"/>
          <p:cNvSpPr>
            <a:spLocks noGrp="1"/>
          </p:cNvSpPr>
          <p:nvPr>
            <p:ph type="body" idx="1"/>
          </p:nvPr>
        </p:nvSpPr>
        <p:spPr>
          <a:xfrm>
            <a:off x="754380" y="2704325"/>
            <a:ext cx="6033731" cy="6321636"/>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2"/>
          </p:nvPr>
        </p:nvSpPr>
        <p:spPr>
          <a:xfrm>
            <a:off x="6322336" y="9841498"/>
            <a:ext cx="1068705" cy="41315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9D1D110F-3F4E-48D9-B8AA-5D0E825AFDBA}" type="datetime1">
              <a:rPr lang="en-US" altLang="ja-JP" smtClean="0"/>
              <a:pPr/>
              <a:t>7/3/2025</a:t>
            </a:fld>
            <a:endParaRPr lang="en-US" dirty="0"/>
          </a:p>
        </p:txBody>
      </p:sp>
      <p:sp>
        <p:nvSpPr>
          <p:cNvPr id="5" name="Footer Placeholder 4"/>
          <p:cNvSpPr>
            <a:spLocks noGrp="1"/>
          </p:cNvSpPr>
          <p:nvPr>
            <p:ph type="ftr" sz="quarter" idx="3"/>
          </p:nvPr>
        </p:nvSpPr>
        <p:spPr>
          <a:xfrm>
            <a:off x="3252651" y="9827994"/>
            <a:ext cx="3067323" cy="404102"/>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dirty="0"/>
          </a:p>
        </p:txBody>
      </p:sp>
      <p:sp>
        <p:nvSpPr>
          <p:cNvPr id="6" name="Slide Number Placeholder 5"/>
          <p:cNvSpPr>
            <a:spLocks noGrp="1"/>
          </p:cNvSpPr>
          <p:nvPr>
            <p:ph type="sldNum" sz="quarter" idx="4"/>
          </p:nvPr>
        </p:nvSpPr>
        <p:spPr>
          <a:xfrm>
            <a:off x="6205145" y="8534853"/>
            <a:ext cx="1223521" cy="1327660"/>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687D7A59-36E2-48B9-B146-C1E59501F63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p:hf sldNum="0" hdr="0" ftr="0" dt="0"/>
  <p:txStyles>
    <p:titleStyle>
      <a:lvl1pPr algn="ctr" defTabSz="914400" rtl="0" eaLnBrk="1" latinLnBrk="0" hangingPunct="1">
        <a:spcBef>
          <a:spcPct val="0"/>
        </a:spcBef>
        <a:buNone/>
        <a:defRPr kumimoji="1"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kumimoji="1"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kumimoji="1"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kumimoji="1"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kumimoji="1"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 name="正方形/長方形 64">
            <a:extLst>
              <a:ext uri="{FF2B5EF4-FFF2-40B4-BE49-F238E27FC236}">
                <a16:creationId xmlns:a16="http://schemas.microsoft.com/office/drawing/2014/main" id="{F9078DD3-9A09-4446-A149-C237D87E8F2B}"/>
              </a:ext>
            </a:extLst>
          </p:cNvPr>
          <p:cNvSpPr/>
          <p:nvPr/>
        </p:nvSpPr>
        <p:spPr>
          <a:xfrm>
            <a:off x="-6398" y="1365"/>
            <a:ext cx="7560000" cy="10097773"/>
          </a:xfrm>
          <a:prstGeom prst="rect">
            <a:avLst/>
          </a:prstGeom>
          <a:solidFill>
            <a:srgbClr val="FFFF00">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11" name="対角する 2 つの角を丸めた四角形 10">
            <a:extLst>
              <a:ext uri="{FF2B5EF4-FFF2-40B4-BE49-F238E27FC236}">
                <a16:creationId xmlns:a16="http://schemas.microsoft.com/office/drawing/2014/main" id="{86A1D401-5504-334C-AC30-D08104F4EE97}"/>
              </a:ext>
            </a:extLst>
          </p:cNvPr>
          <p:cNvSpPr/>
          <p:nvPr/>
        </p:nvSpPr>
        <p:spPr>
          <a:xfrm>
            <a:off x="258081" y="868042"/>
            <a:ext cx="7020000" cy="5264309"/>
          </a:xfrm>
          <a:prstGeom prst="round2DiagRect">
            <a:avLst/>
          </a:prstGeom>
          <a:gradFill flip="none" rotWithShape="1">
            <a:gsLst>
              <a:gs pos="50000">
                <a:srgbClr val="E577A4"/>
              </a:gs>
              <a:gs pos="100000">
                <a:srgbClr val="F7D2DC"/>
              </a:gs>
            </a:gsLst>
            <a:lin ang="54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テキスト 20">
            <a:extLst>
              <a:ext uri="{FF2B5EF4-FFF2-40B4-BE49-F238E27FC236}">
                <a16:creationId xmlns:a16="http://schemas.microsoft.com/office/drawing/2014/main" id="{574C7C42-3AC5-9442-B63B-141F96183E50}"/>
              </a:ext>
            </a:extLst>
          </p:cNvPr>
          <p:cNvSpPr txBox="1"/>
          <p:nvPr/>
        </p:nvSpPr>
        <p:spPr>
          <a:xfrm>
            <a:off x="0" y="10189112"/>
            <a:ext cx="7543800" cy="461426"/>
          </a:xfrm>
          <a:prstGeom prst="rect">
            <a:avLst/>
          </a:prstGeom>
          <a:noFill/>
          <a:ln>
            <a:noFill/>
          </a:ln>
          <a:effectLst/>
          <a:extLst>
            <a:ext uri="{C572A759-6A51-4108-AA02-DFA0A04FC94B}">
              <ma14:wrappingTextBoxFlag xmlns:ma14="http://schemas.microsoft.com/office/mac/drawingml/2011/main" xmlns="" val="1"/>
            </a:ext>
          </a:extLst>
        </p:spPr>
        <p:txBody>
          <a:bodyPr rot="0" spcFirstLastPara="0" vert="horz" wrap="square" lIns="74295" tIns="54000" rIns="74295" bIns="8890" numCol="1" spcCol="0" rtlCol="0" fromWordArt="0" anchor="t" anchorCtr="0" forceAA="0" compatLnSpc="1">
            <a:prstTxWarp prst="textNoShape">
              <a:avLst/>
            </a:prstTxWarp>
            <a:noAutofit/>
          </a:bodyPr>
          <a:lstStyle/>
          <a:p>
            <a:pPr algn="ctr">
              <a:spcAft>
                <a:spcPts val="0"/>
              </a:spcAft>
            </a:pPr>
            <a:r>
              <a:rPr lang="ja-JP" altLang="en-US" sz="1800" b="1" kern="100" dirty="0">
                <a:effectLst/>
                <a:latin typeface="Arial"/>
                <a:ea typeface="ＭＳ Ｐゴシック"/>
                <a:cs typeface="Times New Roman"/>
              </a:rPr>
              <a:t>Ｊ</a:t>
            </a:r>
            <a:r>
              <a:rPr lang="en-US" altLang="ja-JP" sz="1800" b="1" kern="100" dirty="0">
                <a:effectLst/>
                <a:latin typeface="Arial"/>
                <a:ea typeface="ＭＳ Ｐゴシック"/>
                <a:cs typeface="Times New Roman"/>
              </a:rPr>
              <a:t>-</a:t>
            </a:r>
            <a:r>
              <a:rPr lang="ja-JP" altLang="en-US" sz="1800" b="1" kern="100" dirty="0">
                <a:effectLst/>
                <a:latin typeface="Arial"/>
                <a:ea typeface="ＭＳ Ｐゴシック"/>
                <a:cs typeface="Times New Roman"/>
              </a:rPr>
              <a:t>オイルミルズ健康</a:t>
            </a:r>
            <a:r>
              <a:rPr lang="ja-JP" sz="1800" b="1" kern="100" dirty="0">
                <a:effectLst/>
                <a:latin typeface="Arial"/>
                <a:ea typeface="ＭＳ Ｐゴシック"/>
                <a:cs typeface="Times New Roman"/>
              </a:rPr>
              <a:t>保険組合</a:t>
            </a:r>
            <a:endParaRPr lang="ja-JP" sz="1200" b="1" kern="100" dirty="0">
              <a:effectLst/>
              <a:latin typeface="Arial"/>
              <a:ea typeface="ＭＳ Ｐゴシック"/>
              <a:cs typeface="Times New Roman"/>
            </a:endParaRPr>
          </a:p>
        </p:txBody>
      </p:sp>
      <p:sp>
        <p:nvSpPr>
          <p:cNvPr id="33" name="TextBox 40">
            <a:extLst>
              <a:ext uri="{FF2B5EF4-FFF2-40B4-BE49-F238E27FC236}">
                <a16:creationId xmlns:a16="http://schemas.microsoft.com/office/drawing/2014/main" id="{5B558DF7-67A3-F542-9576-273886058F97}"/>
              </a:ext>
            </a:extLst>
          </p:cNvPr>
          <p:cNvSpPr txBox="1"/>
          <p:nvPr/>
        </p:nvSpPr>
        <p:spPr>
          <a:xfrm>
            <a:off x="63798" y="1832038"/>
            <a:ext cx="7560000" cy="1846659"/>
          </a:xfrm>
          <a:prstGeom prst="rect">
            <a:avLst/>
          </a:prstGeom>
          <a:noFill/>
          <a:ln>
            <a:noFill/>
          </a:ln>
          <a:effectLst>
            <a:outerShdw blurRad="50800" dist="38100" dir="2700000" algn="tl" rotWithShape="0">
              <a:prstClr val="black">
                <a:alpha val="40000"/>
              </a:prstClr>
            </a:outerShdw>
          </a:effectLst>
        </p:spPr>
        <p:txBody>
          <a:bodyPr wrap="square" lIns="0" tIns="0" rIns="0" bIns="0" rtlCol="0" anchor="ctr" anchorCtr="0">
            <a:spAutoFit/>
            <a:scene3d>
              <a:camera prst="orthographicFront"/>
              <a:lightRig rig="soft" dir="tl">
                <a:rot lat="0" lon="0" rev="0"/>
              </a:lightRig>
            </a:scene3d>
            <a:sp3d contourW="25400" prstMaterial="matte">
              <a:contourClr>
                <a:schemeClr val="accent2">
                  <a:tint val="20000"/>
                </a:schemeClr>
              </a:contourClr>
            </a:sp3d>
          </a:bodyPr>
          <a:lstStyle/>
          <a:p>
            <a:pPr algn="ctr"/>
            <a:r>
              <a:rPr lang="ja-JP" altLang="en-US" sz="4000" b="1" dirty="0">
                <a:solidFill>
                  <a:srgbClr val="FFFF00"/>
                </a:solidFill>
                <a:latin typeface="Meiryo" panose="020B0604030504040204" pitchFamily="34" charset="-128"/>
                <a:ea typeface="Meiryo" panose="020B0604030504040204" pitchFamily="34" charset="-128"/>
                <a:cs typeface="メイリオ"/>
              </a:rPr>
              <a:t>女性ホルモンを知って、</a:t>
            </a:r>
            <a:endParaRPr lang="en-US" altLang="ja-JP" sz="4000" b="1" dirty="0">
              <a:solidFill>
                <a:srgbClr val="FFFF00"/>
              </a:solidFill>
              <a:latin typeface="Meiryo" panose="020B0604030504040204" pitchFamily="34" charset="-128"/>
              <a:ea typeface="Meiryo" panose="020B0604030504040204" pitchFamily="34" charset="-128"/>
              <a:cs typeface="メイリオ"/>
            </a:endParaRPr>
          </a:p>
          <a:p>
            <a:pPr algn="ctr"/>
            <a:r>
              <a:rPr lang="ja-JP" altLang="en-US" sz="4000" b="1" dirty="0">
                <a:solidFill>
                  <a:srgbClr val="FFFF00"/>
                </a:solidFill>
                <a:latin typeface="Meiryo" panose="020B0604030504040204" pitchFamily="34" charset="-128"/>
                <a:ea typeface="Meiryo" panose="020B0604030504040204" pitchFamily="34" charset="-128"/>
                <a:cs typeface="メイリオ"/>
              </a:rPr>
              <a:t>人生を楽しく、</a:t>
            </a:r>
            <a:endParaRPr lang="en-US" altLang="ja-JP" sz="4000" b="1" dirty="0">
              <a:solidFill>
                <a:srgbClr val="FFFF00"/>
              </a:solidFill>
              <a:latin typeface="Meiryo" panose="020B0604030504040204" pitchFamily="34" charset="-128"/>
              <a:ea typeface="Meiryo" panose="020B0604030504040204" pitchFamily="34" charset="-128"/>
              <a:cs typeface="メイリオ"/>
            </a:endParaRPr>
          </a:p>
          <a:p>
            <a:pPr algn="ctr"/>
            <a:r>
              <a:rPr lang="ja-JP" altLang="en-US" sz="4000" b="1" dirty="0">
                <a:solidFill>
                  <a:srgbClr val="FFFF00"/>
                </a:solidFill>
                <a:latin typeface="Meiryo" panose="020B0604030504040204" pitchFamily="34" charset="-128"/>
                <a:ea typeface="Meiryo" panose="020B0604030504040204" pitchFamily="34" charset="-128"/>
                <a:cs typeface="メイリオ"/>
              </a:rPr>
              <a:t>キレイを磨く</a:t>
            </a:r>
            <a:endParaRPr lang="en-US" altLang="ja-JP" sz="4000" b="1" dirty="0">
              <a:solidFill>
                <a:srgbClr val="FFFF00"/>
              </a:solidFill>
              <a:latin typeface="Meiryo" panose="020B0604030504040204" pitchFamily="34" charset="-128"/>
              <a:ea typeface="Meiryo" panose="020B0604030504040204" pitchFamily="34" charset="-128"/>
              <a:cs typeface="メイリオ"/>
            </a:endParaRPr>
          </a:p>
        </p:txBody>
      </p:sp>
      <p:sp>
        <p:nvSpPr>
          <p:cNvPr id="43" name="Rectangle 4">
            <a:extLst>
              <a:ext uri="{FF2B5EF4-FFF2-40B4-BE49-F238E27FC236}">
                <a16:creationId xmlns:a16="http://schemas.microsoft.com/office/drawing/2014/main" id="{ADDBF8F1-45EA-4340-8F87-F9CB13776030}"/>
              </a:ext>
            </a:extLst>
          </p:cNvPr>
          <p:cNvSpPr>
            <a:spLocks noChangeArrowheads="1"/>
          </p:cNvSpPr>
          <p:nvPr/>
        </p:nvSpPr>
        <p:spPr bwMode="auto">
          <a:xfrm>
            <a:off x="470421" y="8446316"/>
            <a:ext cx="6660000" cy="721671"/>
          </a:xfrm>
          <a:prstGeom prst="rect">
            <a:avLst/>
          </a:prstGeom>
          <a:noFill/>
          <a:ln w="28575" cap="rnd">
            <a:noFill/>
            <a:prstDash val="sysDot"/>
            <a:miter lim="800000"/>
            <a:headEnd/>
            <a:tailEnd/>
          </a:ln>
          <a:extLst>
            <a:ext uri="{C572A759-6A51-4108-AA02-DFA0A04FC94B}">
              <ma14:wrappingTextBoxFlag xmlns="" xmlns:ma14="http://schemas.microsoft.com/office/mac/drawingml/2011/main" val="1"/>
            </a:ext>
          </a:extLst>
        </p:spPr>
        <p:txBody>
          <a:bodyPr rot="0" vert="horz" wrap="square" lIns="0" tIns="0" rIns="0" bIns="0" anchor="t" anchorCtr="0" upright="1">
            <a:noAutofit/>
          </a:bodyPr>
          <a:lstStyle/>
          <a:p>
            <a:pPr algn="just"/>
            <a:r>
              <a:rPr lang="en-US" altLang="ja-JP" sz="1400" b="1" dirty="0">
                <a:solidFill>
                  <a:srgbClr val="00B050"/>
                </a:solidFill>
                <a:latin typeface="Meiryo" panose="020B0604030504040204" pitchFamily="34" charset="-128"/>
                <a:ea typeface="Meiryo" panose="020B0604030504040204" pitchFamily="34" charset="-128"/>
              </a:rPr>
              <a:t>【</a:t>
            </a:r>
            <a:r>
              <a:rPr lang="ja-JP" altLang="en-US" sz="1400" b="1" dirty="0">
                <a:solidFill>
                  <a:srgbClr val="00B050"/>
                </a:solidFill>
                <a:latin typeface="Meiryo" panose="020B0604030504040204" pitchFamily="34" charset="-128"/>
                <a:ea typeface="Meiryo" panose="020B0604030504040204" pitchFamily="34" charset="-128"/>
              </a:rPr>
              <a:t>講師プロフィール</a:t>
            </a:r>
            <a:r>
              <a:rPr lang="en-US" altLang="ja-JP" sz="1400" b="1" dirty="0">
                <a:solidFill>
                  <a:srgbClr val="00B050"/>
                </a:solidFill>
                <a:latin typeface="Meiryo" panose="020B0604030504040204" pitchFamily="34" charset="-128"/>
                <a:ea typeface="Meiryo" panose="020B0604030504040204" pitchFamily="34" charset="-128"/>
              </a:rPr>
              <a:t>】</a:t>
            </a:r>
            <a:r>
              <a:rPr lang="ja-JP" altLang="en-US" sz="1400" b="1" dirty="0">
                <a:solidFill>
                  <a:srgbClr val="00B050"/>
                </a:solidFill>
                <a:latin typeface="Meiryo" panose="020B0604030504040204" pitchFamily="34" charset="-128"/>
                <a:ea typeface="Meiryo" panose="020B0604030504040204" pitchFamily="34" charset="-128"/>
              </a:rPr>
              <a:t>星野 寛美</a:t>
            </a:r>
            <a:r>
              <a:rPr lang="en-US" altLang="ja-JP" sz="1400" b="1" dirty="0">
                <a:solidFill>
                  <a:srgbClr val="00B050"/>
                </a:solidFill>
                <a:latin typeface="Meiryo" panose="020B0604030504040204" pitchFamily="34" charset="-128"/>
                <a:ea typeface="Meiryo" panose="020B0604030504040204" pitchFamily="34" charset="-128"/>
              </a:rPr>
              <a:t> </a:t>
            </a:r>
            <a:r>
              <a:rPr lang="ja-JP" altLang="en-US" sz="1400" b="1" dirty="0">
                <a:solidFill>
                  <a:srgbClr val="00B050"/>
                </a:solidFill>
                <a:latin typeface="Meiryo" panose="020B0604030504040204" pitchFamily="34" charset="-128"/>
                <a:ea typeface="Meiryo" panose="020B0604030504040204" pitchFamily="34" charset="-128"/>
              </a:rPr>
              <a:t>氏（医師）</a:t>
            </a:r>
            <a:endParaRPr lang="en-US" altLang="ja-JP" sz="1400" b="1" dirty="0">
              <a:solidFill>
                <a:srgbClr val="00B050"/>
              </a:solidFill>
              <a:latin typeface="Meiryo" panose="020B0604030504040204" pitchFamily="34" charset="-128"/>
              <a:ea typeface="Meiryo" panose="020B0604030504040204" pitchFamily="34" charset="-128"/>
            </a:endParaRPr>
          </a:p>
          <a:p>
            <a:pPr algn="just"/>
            <a:r>
              <a:rPr lang="ja-JP" altLang="en-US" sz="1050" dirty="0">
                <a:latin typeface="Meiryo" panose="020B0604030504040204" pitchFamily="34" charset="-128"/>
                <a:ea typeface="Meiryo" panose="020B0604030504040204" pitchFamily="34" charset="-128"/>
              </a:rPr>
              <a:t>関東労災病院　働く女性専門外来担当</a:t>
            </a:r>
            <a:endParaRPr lang="en-US" altLang="ja-JP" sz="1050" dirty="0">
              <a:latin typeface="Meiryo" panose="020B0604030504040204" pitchFamily="34" charset="-128"/>
              <a:ea typeface="Meiryo" panose="020B0604030504040204" pitchFamily="34" charset="-128"/>
            </a:endParaRPr>
          </a:p>
        </p:txBody>
      </p:sp>
      <p:sp>
        <p:nvSpPr>
          <p:cNvPr id="45" name="Rectangle 4">
            <a:extLst>
              <a:ext uri="{FF2B5EF4-FFF2-40B4-BE49-F238E27FC236}">
                <a16:creationId xmlns:a16="http://schemas.microsoft.com/office/drawing/2014/main" id="{27B5196C-C5CF-BB40-92FA-20A72EF0F5A3}"/>
              </a:ext>
            </a:extLst>
          </p:cNvPr>
          <p:cNvSpPr>
            <a:spLocks noChangeArrowheads="1"/>
          </p:cNvSpPr>
          <p:nvPr/>
        </p:nvSpPr>
        <p:spPr bwMode="auto">
          <a:xfrm>
            <a:off x="470421" y="8864195"/>
            <a:ext cx="6660000" cy="953717"/>
          </a:xfrm>
          <a:prstGeom prst="rect">
            <a:avLst/>
          </a:prstGeom>
          <a:noFill/>
          <a:ln w="28575" cap="rnd">
            <a:noFill/>
            <a:prstDash val="sysDot"/>
            <a:miter lim="800000"/>
            <a:headEnd/>
            <a:tailEnd/>
          </a:ln>
          <a:extLst>
            <a:ext uri="{C572A759-6A51-4108-AA02-DFA0A04FC94B}">
              <ma14:wrappingTextBoxFlag xmlns="" xmlns:ma14="http://schemas.microsoft.com/office/mac/drawingml/2011/main" val="1"/>
            </a:ext>
          </a:extLst>
        </p:spPr>
        <p:txBody>
          <a:bodyPr rot="0" vert="horz" wrap="square" lIns="0" tIns="0" rIns="0" bIns="0" anchor="t" anchorCtr="0" upright="1">
            <a:noAutofit/>
          </a:bodyPr>
          <a:lstStyle/>
          <a:p>
            <a:pPr algn="just">
              <a:lnSpc>
                <a:spcPts val="1500"/>
              </a:lnSpc>
            </a:pPr>
            <a:r>
              <a:rPr lang="en-US" altLang="ja-JP" sz="1000" dirty="0">
                <a:latin typeface="Meiryo" panose="020B0604030504040204" pitchFamily="34" charset="-128"/>
                <a:ea typeface="Meiryo" panose="020B0604030504040204" pitchFamily="34" charset="-128"/>
              </a:rPr>
              <a:t>1961</a:t>
            </a:r>
            <a:r>
              <a:rPr lang="ja-JP" altLang="en-US" sz="1000" dirty="0">
                <a:latin typeface="Meiryo" panose="020B0604030504040204" pitchFamily="34" charset="-128"/>
                <a:ea typeface="Meiryo" panose="020B0604030504040204" pitchFamily="34" charset="-128"/>
              </a:rPr>
              <a:t>年、横浜生まれ。早稲田大学理工学部へ入学後、中絶問題等に関心を持ったことをきっかけに３年次中退。同時に横浜市立大学医学部へ入学。</a:t>
            </a:r>
            <a:r>
              <a:rPr lang="en-US" altLang="ja-JP" sz="1000" dirty="0">
                <a:latin typeface="Meiryo" panose="020B0604030504040204" pitchFamily="34" charset="-128"/>
                <a:ea typeface="Meiryo" panose="020B0604030504040204" pitchFamily="34" charset="-128"/>
              </a:rPr>
              <a:t>1988</a:t>
            </a:r>
            <a:r>
              <a:rPr lang="ja-JP" altLang="en-US" sz="1000" dirty="0">
                <a:latin typeface="Meiryo" panose="020B0604030504040204" pitchFamily="34" charset="-128"/>
                <a:ea typeface="Meiryo" panose="020B0604030504040204" pitchFamily="34" charset="-128"/>
              </a:rPr>
              <a:t>年、京都大学医学部婦人科学産科学教室に所属し、京都大学医学部付属病院、夏山病院、市立岸和田市民病院に勤務。</a:t>
            </a:r>
            <a:r>
              <a:rPr lang="en-US" altLang="ja-JP" sz="1000" dirty="0">
                <a:latin typeface="Meiryo" panose="020B0604030504040204" pitchFamily="34" charset="-128"/>
                <a:ea typeface="Meiryo" panose="020B0604030504040204" pitchFamily="34" charset="-128"/>
              </a:rPr>
              <a:t>1990</a:t>
            </a:r>
            <a:r>
              <a:rPr lang="ja-JP" altLang="en-US" sz="1000" dirty="0">
                <a:latin typeface="Meiryo" panose="020B0604030504040204" pitchFamily="34" charset="-128"/>
                <a:ea typeface="Meiryo" panose="020B0604030504040204" pitchFamily="34" charset="-128"/>
              </a:rPr>
              <a:t>年～</a:t>
            </a:r>
            <a:r>
              <a:rPr lang="en-US" altLang="ja-JP" sz="1000" dirty="0">
                <a:latin typeface="Meiryo" panose="020B0604030504040204" pitchFamily="34" charset="-128"/>
                <a:ea typeface="Meiryo" panose="020B0604030504040204" pitchFamily="34" charset="-128"/>
              </a:rPr>
              <a:t>1993</a:t>
            </a:r>
            <a:r>
              <a:rPr lang="ja-JP" altLang="en-US" sz="1000" dirty="0">
                <a:latin typeface="Meiryo" panose="020B0604030504040204" pitchFamily="34" charset="-128"/>
                <a:ea typeface="Meiryo" panose="020B0604030504040204" pitchFamily="34" charset="-128"/>
              </a:rPr>
              <a:t>年、国立病院医療センター（現、国立国際医療センター）に勤務。</a:t>
            </a:r>
            <a:r>
              <a:rPr lang="en-US" altLang="ja-JP" sz="1000" dirty="0">
                <a:latin typeface="Meiryo" panose="020B0604030504040204" pitchFamily="34" charset="-128"/>
                <a:ea typeface="Meiryo" panose="020B0604030504040204" pitchFamily="34" charset="-128"/>
              </a:rPr>
              <a:t>1993</a:t>
            </a:r>
            <a:r>
              <a:rPr lang="ja-JP" altLang="en-US" sz="1000" dirty="0">
                <a:latin typeface="Meiryo" panose="020B0604030504040204" pitchFamily="34" charset="-128"/>
                <a:ea typeface="Meiryo" panose="020B0604030504040204" pitchFamily="34" charset="-128"/>
              </a:rPr>
              <a:t>年より、関東労災病院産婦人科に勤務。</a:t>
            </a:r>
            <a:r>
              <a:rPr lang="en-US" altLang="ja-JP" sz="1000" dirty="0">
                <a:latin typeface="Meiryo" panose="020B0604030504040204" pitchFamily="34" charset="-128"/>
                <a:ea typeface="Meiryo" panose="020B0604030504040204" pitchFamily="34" charset="-128"/>
              </a:rPr>
              <a:t>2001</a:t>
            </a:r>
            <a:r>
              <a:rPr lang="ja-JP" altLang="en-US" sz="1000" dirty="0">
                <a:latin typeface="Meiryo" panose="020B0604030504040204" pitchFamily="34" charset="-128"/>
                <a:ea typeface="Meiryo" panose="020B0604030504040204" pitchFamily="34" charset="-128"/>
              </a:rPr>
              <a:t>年より、「働く女性専門外来」も担当もしている。診療のかたわら、</a:t>
            </a:r>
            <a:r>
              <a:rPr lang="en-US" altLang="ja-JP" sz="1000" dirty="0">
                <a:latin typeface="Meiryo" panose="020B0604030504040204" pitchFamily="34" charset="-128"/>
                <a:ea typeface="Meiryo" panose="020B0604030504040204" pitchFamily="34" charset="-128"/>
              </a:rPr>
              <a:t>1991</a:t>
            </a:r>
            <a:r>
              <a:rPr lang="ja-JP" altLang="en-US" sz="1000" dirty="0">
                <a:latin typeface="Meiryo" panose="020B0604030504040204" pitchFamily="34" charset="-128"/>
                <a:ea typeface="Meiryo" panose="020B0604030504040204" pitchFamily="34" charset="-128"/>
              </a:rPr>
              <a:t>年に協力者と共に「環（わ）の会」という社会福祉事業（</a:t>
            </a:r>
            <a:r>
              <a:rPr lang="en-US" altLang="ja-JP" sz="1000" dirty="0">
                <a:latin typeface="Meiryo" panose="020B0604030504040204" pitchFamily="34" charset="-128"/>
                <a:ea typeface="Meiryo" panose="020B0604030504040204" pitchFamily="34" charset="-128"/>
              </a:rPr>
              <a:t>2000</a:t>
            </a:r>
            <a:r>
              <a:rPr lang="ja-JP" altLang="en-US" sz="1000" dirty="0">
                <a:latin typeface="Meiryo" panose="020B0604030504040204" pitchFamily="34" charset="-128"/>
                <a:ea typeface="Meiryo" panose="020B0604030504040204" pitchFamily="34" charset="-128"/>
              </a:rPr>
              <a:t>年より</a:t>
            </a:r>
            <a:r>
              <a:rPr lang="en-US" altLang="ja-JP" sz="1000" dirty="0">
                <a:latin typeface="Meiryo" panose="020B0604030504040204" pitchFamily="34" charset="-128"/>
                <a:ea typeface="Meiryo" panose="020B0604030504040204" pitchFamily="34" charset="-128"/>
              </a:rPr>
              <a:t>NPO</a:t>
            </a:r>
            <a:r>
              <a:rPr lang="ja-JP" altLang="en-US" sz="1000" dirty="0">
                <a:latin typeface="Meiryo" panose="020B0604030504040204" pitchFamily="34" charset="-128"/>
                <a:ea typeface="Meiryo" panose="020B0604030504040204" pitchFamily="34" charset="-128"/>
              </a:rPr>
              <a:t>法人）を創設し、予期しなかった妊娠、出産、子育てについての相談事業を行っている。</a:t>
            </a:r>
          </a:p>
        </p:txBody>
      </p:sp>
      <p:sp>
        <p:nvSpPr>
          <p:cNvPr id="47" name="Rectangle 4">
            <a:extLst>
              <a:ext uri="{FF2B5EF4-FFF2-40B4-BE49-F238E27FC236}">
                <a16:creationId xmlns:a16="http://schemas.microsoft.com/office/drawing/2014/main" id="{72E9E3E1-8748-674A-A135-32245BE57E1C}"/>
              </a:ext>
            </a:extLst>
          </p:cNvPr>
          <p:cNvSpPr>
            <a:spLocks noChangeArrowheads="1"/>
          </p:cNvSpPr>
          <p:nvPr/>
        </p:nvSpPr>
        <p:spPr bwMode="auto">
          <a:xfrm>
            <a:off x="470422" y="6783908"/>
            <a:ext cx="6660000" cy="988088"/>
          </a:xfrm>
          <a:prstGeom prst="rect">
            <a:avLst/>
          </a:prstGeom>
          <a:noFill/>
          <a:ln w="28575" cap="rnd">
            <a:noFill/>
            <a:prstDash val="sysDot"/>
            <a:miter lim="800000"/>
            <a:headEnd/>
            <a:tailEnd/>
          </a:ln>
          <a:extLst>
            <a:ext uri="{C572A759-6A51-4108-AA02-DFA0A04FC94B}">
              <ma14:wrappingTextBoxFlag xmlns="" xmlns:ma14="http://schemas.microsoft.com/office/mac/drawingml/2011/main" val="1"/>
            </a:ext>
          </a:extLst>
        </p:spPr>
        <p:txBody>
          <a:bodyPr rot="0" vert="horz" wrap="square" lIns="0" tIns="0" rIns="0" bIns="0" anchor="t" anchorCtr="0" upright="1">
            <a:noAutofit/>
          </a:bodyPr>
          <a:lstStyle/>
          <a:p>
            <a:pPr algn="just">
              <a:lnSpc>
                <a:spcPts val="1700"/>
              </a:lnSpc>
            </a:pPr>
            <a:r>
              <a:rPr lang="ja-JP" altLang="en-US" sz="1400" dirty="0">
                <a:latin typeface="Meiryo" panose="020B0604030504040204" pitchFamily="34" charset="-128"/>
                <a:ea typeface="Meiryo" panose="020B0604030504040204" pitchFamily="34" charset="-128"/>
              </a:rPr>
              <a:t>〇年齢による女性ホルモンの変化</a:t>
            </a:r>
          </a:p>
          <a:p>
            <a:pPr algn="just">
              <a:lnSpc>
                <a:spcPts val="1700"/>
              </a:lnSpc>
            </a:pPr>
            <a:r>
              <a:rPr lang="ja-JP" altLang="en-US" sz="1400" dirty="0">
                <a:latin typeface="Meiryo" panose="020B0604030504040204" pitchFamily="34" charset="-128"/>
                <a:ea typeface="Meiryo" panose="020B0604030504040204" pitchFamily="34" charset="-128"/>
              </a:rPr>
              <a:t>〇性成熟期によくみられる婦人科の病気</a:t>
            </a:r>
          </a:p>
          <a:p>
            <a:pPr algn="just">
              <a:lnSpc>
                <a:spcPts val="1700"/>
              </a:lnSpc>
            </a:pPr>
            <a:r>
              <a:rPr lang="ja-JP" altLang="en-US" sz="1400" dirty="0">
                <a:latin typeface="Meiryo" panose="020B0604030504040204" pitchFamily="34" charset="-128"/>
                <a:ea typeface="Meiryo" panose="020B0604030504040204" pitchFamily="34" charset="-128"/>
              </a:rPr>
              <a:t>〇更年期を健やかに過ごすために</a:t>
            </a:r>
          </a:p>
          <a:p>
            <a:pPr algn="just">
              <a:lnSpc>
                <a:spcPts val="1700"/>
              </a:lnSpc>
            </a:pPr>
            <a:r>
              <a:rPr lang="ja-JP" altLang="en-US" sz="1400" dirty="0">
                <a:latin typeface="Meiryo" panose="020B0604030504040204" pitchFamily="34" charset="-128"/>
                <a:ea typeface="Meiryo" panose="020B0604030504040204" pitchFamily="34" charset="-128"/>
              </a:rPr>
              <a:t>〇働く女性のメンタルヘルス　など</a:t>
            </a:r>
          </a:p>
        </p:txBody>
      </p:sp>
      <p:grpSp>
        <p:nvGrpSpPr>
          <p:cNvPr id="5" name="グループ化 4">
            <a:extLst>
              <a:ext uri="{FF2B5EF4-FFF2-40B4-BE49-F238E27FC236}">
                <a16:creationId xmlns:a16="http://schemas.microsoft.com/office/drawing/2014/main" id="{C95A1FE2-03E6-3049-B32E-6D1281891B3A}"/>
              </a:ext>
            </a:extLst>
          </p:cNvPr>
          <p:cNvGrpSpPr/>
          <p:nvPr/>
        </p:nvGrpSpPr>
        <p:grpSpPr>
          <a:xfrm>
            <a:off x="243402" y="162425"/>
            <a:ext cx="1583527" cy="904253"/>
            <a:chOff x="646167" y="3896219"/>
            <a:chExt cx="1583527" cy="422133"/>
          </a:xfrm>
        </p:grpSpPr>
        <p:sp>
          <p:nvSpPr>
            <p:cNvPr id="4" name="円/楕円 3">
              <a:extLst>
                <a:ext uri="{FF2B5EF4-FFF2-40B4-BE49-F238E27FC236}">
                  <a16:creationId xmlns:a16="http://schemas.microsoft.com/office/drawing/2014/main" id="{63867C4E-6AC9-284E-9E54-A9E18E6DB507}"/>
                </a:ext>
              </a:extLst>
            </p:cNvPr>
            <p:cNvSpPr/>
            <p:nvPr/>
          </p:nvSpPr>
          <p:spPr>
            <a:xfrm>
              <a:off x="660846" y="3896219"/>
              <a:ext cx="1440000" cy="422133"/>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3" name="TextBox 40">
              <a:extLst>
                <a:ext uri="{FF2B5EF4-FFF2-40B4-BE49-F238E27FC236}">
                  <a16:creationId xmlns:a16="http://schemas.microsoft.com/office/drawing/2014/main" id="{155EBB18-0963-E44A-B3B4-DB79C4E5F48B}"/>
                </a:ext>
              </a:extLst>
            </p:cNvPr>
            <p:cNvSpPr txBox="1"/>
            <p:nvPr/>
          </p:nvSpPr>
          <p:spPr>
            <a:xfrm>
              <a:off x="646167" y="3982652"/>
              <a:ext cx="1583527" cy="293186"/>
            </a:xfrm>
            <a:prstGeom prst="rect">
              <a:avLst/>
            </a:prstGeom>
            <a:noFill/>
            <a:ln>
              <a:noFill/>
            </a:ln>
          </p:spPr>
          <p:txBody>
            <a:bodyPr wrap="square" tIns="90000" bIns="90000" rtlCol="0" anchor="ctr" anchorCtr="0">
              <a:spAutoFit/>
              <a:scene3d>
                <a:camera prst="orthographicFront"/>
                <a:lightRig rig="soft" dir="tl">
                  <a:rot lat="0" lon="0" rev="0"/>
                </a:lightRig>
              </a:scene3d>
              <a:sp3d contourW="25400" prstMaterial="matte">
                <a:contourClr>
                  <a:schemeClr val="accent2">
                    <a:tint val="20000"/>
                  </a:schemeClr>
                </a:contourClr>
              </a:sp3d>
            </a:bodyPr>
            <a:lstStyle/>
            <a:p>
              <a:pPr algn="ctr"/>
              <a:r>
                <a:rPr lang="ja-JP" altLang="en-US" sz="2900" b="1">
                  <a:solidFill>
                    <a:schemeClr val="bg1"/>
                  </a:solidFill>
                  <a:latin typeface="Meiryo" panose="020B0604030504040204" pitchFamily="34" charset="-128"/>
                  <a:ea typeface="Meiryo" panose="020B0604030504040204" pitchFamily="34" charset="-128"/>
                  <a:cs typeface="メイリオ"/>
                </a:rPr>
                <a:t>無料！</a:t>
              </a:r>
            </a:p>
          </p:txBody>
        </p:sp>
      </p:grpSp>
      <p:sp>
        <p:nvSpPr>
          <p:cNvPr id="54" name="TextBox 40">
            <a:extLst>
              <a:ext uri="{FF2B5EF4-FFF2-40B4-BE49-F238E27FC236}">
                <a16:creationId xmlns:a16="http://schemas.microsoft.com/office/drawing/2014/main" id="{DADE599A-3EC9-D146-A1E8-332C75BE66D9}"/>
              </a:ext>
            </a:extLst>
          </p:cNvPr>
          <p:cNvSpPr txBox="1"/>
          <p:nvPr/>
        </p:nvSpPr>
        <p:spPr>
          <a:xfrm>
            <a:off x="1790234" y="331834"/>
            <a:ext cx="5519746" cy="276999"/>
          </a:xfrm>
          <a:prstGeom prst="rect">
            <a:avLst/>
          </a:prstGeom>
          <a:noFill/>
          <a:ln>
            <a:noFill/>
          </a:ln>
        </p:spPr>
        <p:txBody>
          <a:bodyPr wrap="square" lIns="0" tIns="0" rIns="0" bIns="0" rtlCol="0" anchor="ctr" anchorCtr="0">
            <a:spAutoFit/>
            <a:scene3d>
              <a:camera prst="orthographicFront"/>
              <a:lightRig rig="soft" dir="tl">
                <a:rot lat="0" lon="0" rev="0"/>
              </a:lightRig>
            </a:scene3d>
            <a:sp3d contourW="25400" prstMaterial="matte">
              <a:contourClr>
                <a:schemeClr val="accent2">
                  <a:tint val="20000"/>
                </a:schemeClr>
              </a:contourClr>
            </a:sp3d>
          </a:bodyPr>
          <a:lstStyle/>
          <a:p>
            <a:r>
              <a:rPr lang="ja-JP" altLang="en-US" sz="1800" b="1">
                <a:solidFill>
                  <a:srgbClr val="FF0000"/>
                </a:solidFill>
                <a:latin typeface="Meiryo" panose="020B0604030504040204" pitchFamily="34" charset="-128"/>
                <a:ea typeface="Meiryo" panose="020B0604030504040204" pitchFamily="34" charset="-128"/>
                <a:cs typeface="メイリオ"/>
              </a:rPr>
              <a:t>健康・介護・子育て支援教室を</a:t>
            </a:r>
            <a:r>
              <a:rPr lang="en-US" altLang="ja-JP" sz="1800" b="1" u="sng" dirty="0">
                <a:solidFill>
                  <a:srgbClr val="FF0000"/>
                </a:solidFill>
                <a:latin typeface="Meiryo" panose="020B0604030504040204" pitchFamily="34" charset="-128"/>
                <a:ea typeface="Meiryo" panose="020B0604030504040204" pitchFamily="34" charset="-128"/>
                <a:cs typeface="メイリオ"/>
              </a:rPr>
              <a:t>Live</a:t>
            </a:r>
            <a:r>
              <a:rPr lang="ja-JP" altLang="en-US" sz="1800" b="1" u="sng">
                <a:solidFill>
                  <a:srgbClr val="FF0000"/>
                </a:solidFill>
                <a:latin typeface="Meiryo" panose="020B0604030504040204" pitchFamily="34" charset="-128"/>
                <a:ea typeface="Meiryo" panose="020B0604030504040204" pitchFamily="34" charset="-128"/>
                <a:cs typeface="メイリオ"/>
              </a:rPr>
              <a:t>配信</a:t>
            </a:r>
            <a:r>
              <a:rPr lang="ja-JP" altLang="en-US" sz="1800" b="1">
                <a:solidFill>
                  <a:srgbClr val="FF0000"/>
                </a:solidFill>
                <a:latin typeface="Meiryo" panose="020B0604030504040204" pitchFamily="34" charset="-128"/>
                <a:ea typeface="Meiryo" panose="020B0604030504040204" pitchFamily="34" charset="-128"/>
                <a:cs typeface="メイリオ"/>
              </a:rPr>
              <a:t>で受講！</a:t>
            </a:r>
          </a:p>
        </p:txBody>
      </p:sp>
      <p:sp>
        <p:nvSpPr>
          <p:cNvPr id="56" name="TextBox 40">
            <a:extLst>
              <a:ext uri="{FF2B5EF4-FFF2-40B4-BE49-F238E27FC236}">
                <a16:creationId xmlns:a16="http://schemas.microsoft.com/office/drawing/2014/main" id="{5B70D1F3-B9D5-2F44-8025-6C0CFB88578F}"/>
              </a:ext>
            </a:extLst>
          </p:cNvPr>
          <p:cNvSpPr txBox="1"/>
          <p:nvPr/>
        </p:nvSpPr>
        <p:spPr>
          <a:xfrm>
            <a:off x="1793208" y="642928"/>
            <a:ext cx="4905137" cy="153888"/>
          </a:xfrm>
          <a:prstGeom prst="rect">
            <a:avLst/>
          </a:prstGeom>
          <a:noFill/>
          <a:ln>
            <a:noFill/>
          </a:ln>
        </p:spPr>
        <p:txBody>
          <a:bodyPr wrap="square" lIns="0" tIns="0" rIns="0" bIns="0" rtlCol="0" anchor="ctr" anchorCtr="0">
            <a:spAutoFit/>
            <a:scene3d>
              <a:camera prst="orthographicFront"/>
              <a:lightRig rig="soft" dir="tl">
                <a:rot lat="0" lon="0" rev="0"/>
              </a:lightRig>
            </a:scene3d>
            <a:sp3d contourW="25400" prstMaterial="matte">
              <a:contourClr>
                <a:schemeClr val="accent2">
                  <a:tint val="20000"/>
                </a:schemeClr>
              </a:contourClr>
            </a:sp3d>
          </a:bodyPr>
          <a:lstStyle/>
          <a:p>
            <a:r>
              <a:rPr lang="ja-JP" altLang="en-US" sz="1000">
                <a:latin typeface="Meiryo" panose="020B0604030504040204" pitchFamily="34" charset="-128"/>
                <a:ea typeface="Meiryo" panose="020B0604030504040204" pitchFamily="34" charset="-128"/>
                <a:cs typeface="メイリオ"/>
              </a:rPr>
              <a:t>インターネットの接続費用は自己負担となります。</a:t>
            </a:r>
          </a:p>
        </p:txBody>
      </p:sp>
      <p:sp>
        <p:nvSpPr>
          <p:cNvPr id="61" name="TextBox 40">
            <a:extLst>
              <a:ext uri="{FF2B5EF4-FFF2-40B4-BE49-F238E27FC236}">
                <a16:creationId xmlns:a16="http://schemas.microsoft.com/office/drawing/2014/main" id="{82E2C5D3-AFDE-9A49-967A-BA2852E7836D}"/>
              </a:ext>
            </a:extLst>
          </p:cNvPr>
          <p:cNvSpPr txBox="1"/>
          <p:nvPr/>
        </p:nvSpPr>
        <p:spPr>
          <a:xfrm>
            <a:off x="0" y="1277306"/>
            <a:ext cx="7560000" cy="246221"/>
          </a:xfrm>
          <a:prstGeom prst="rect">
            <a:avLst/>
          </a:prstGeom>
          <a:noFill/>
          <a:ln>
            <a:noFill/>
          </a:ln>
          <a:effectLst>
            <a:outerShdw blurRad="50800" dist="38100" dir="2700000" algn="tl" rotWithShape="0">
              <a:prstClr val="black">
                <a:alpha val="40000"/>
              </a:prstClr>
            </a:outerShdw>
          </a:effectLst>
        </p:spPr>
        <p:txBody>
          <a:bodyPr wrap="square" lIns="0" tIns="0" rIns="0" bIns="0" rtlCol="0" anchor="ctr" anchorCtr="0">
            <a:spAutoFit/>
            <a:scene3d>
              <a:camera prst="orthographicFront"/>
              <a:lightRig rig="soft" dir="tl">
                <a:rot lat="0" lon="0" rev="0"/>
              </a:lightRig>
            </a:scene3d>
            <a:sp3d contourW="25400" prstMaterial="matte">
              <a:contourClr>
                <a:schemeClr val="accent2">
                  <a:tint val="20000"/>
                </a:schemeClr>
              </a:contourClr>
            </a:sp3d>
          </a:bodyPr>
          <a:lstStyle/>
          <a:p>
            <a:pPr algn="ctr"/>
            <a:r>
              <a:rPr lang="en-US" altLang="ja-JP" sz="1600" b="1" dirty="0">
                <a:solidFill>
                  <a:schemeClr val="bg1"/>
                </a:solidFill>
                <a:latin typeface="Meiryo" panose="020B0604030504040204" pitchFamily="34" charset="-128"/>
                <a:ea typeface="Meiryo" panose="020B0604030504040204" pitchFamily="34" charset="-128"/>
                <a:cs typeface="メイリオ"/>
              </a:rPr>
              <a:t>【</a:t>
            </a:r>
            <a:r>
              <a:rPr lang="ja-JP" altLang="en-US" sz="1600" b="1" dirty="0">
                <a:solidFill>
                  <a:schemeClr val="bg1"/>
                </a:solidFill>
                <a:latin typeface="Meiryo" panose="020B0604030504040204" pitchFamily="34" charset="-128"/>
                <a:ea typeface="Meiryo" panose="020B0604030504040204" pitchFamily="34" charset="-128"/>
                <a:cs typeface="メイリオ"/>
              </a:rPr>
              <a:t>女性のための健康（実践）コース</a:t>
            </a:r>
            <a:r>
              <a:rPr lang="en-US" altLang="ja-JP" sz="1600" b="1" dirty="0">
                <a:solidFill>
                  <a:schemeClr val="bg1"/>
                </a:solidFill>
                <a:latin typeface="Meiryo" panose="020B0604030504040204" pitchFamily="34" charset="-128"/>
                <a:ea typeface="Meiryo" panose="020B0604030504040204" pitchFamily="34" charset="-128"/>
                <a:cs typeface="メイリオ"/>
              </a:rPr>
              <a:t>】</a:t>
            </a:r>
          </a:p>
        </p:txBody>
      </p:sp>
      <p:sp>
        <p:nvSpPr>
          <p:cNvPr id="62" name="角丸四角形 61">
            <a:extLst>
              <a:ext uri="{FF2B5EF4-FFF2-40B4-BE49-F238E27FC236}">
                <a16:creationId xmlns:a16="http://schemas.microsoft.com/office/drawing/2014/main" id="{F0C093B0-B2E1-054C-9205-9A2EECD02ADB}"/>
              </a:ext>
            </a:extLst>
          </p:cNvPr>
          <p:cNvSpPr/>
          <p:nvPr/>
        </p:nvSpPr>
        <p:spPr>
          <a:xfrm>
            <a:off x="279068" y="6308764"/>
            <a:ext cx="7020000" cy="288000"/>
          </a:xfrm>
          <a:prstGeom prst="roundRect">
            <a:avLst>
              <a:gd name="adj" fmla="val 50000"/>
            </a:avLst>
          </a:prstGeom>
          <a:solidFill>
            <a:srgbClr val="00B050"/>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36000" tIns="108000" rIns="0" bIns="36000" rtlCol="0" anchor="ctr"/>
          <a:lstStyle/>
          <a:p>
            <a:pPr algn="ctr"/>
            <a:r>
              <a:rPr lang="ja-JP" altLang="en-US" sz="1600" b="1">
                <a:solidFill>
                  <a:schemeClr val="bg1"/>
                </a:solidFill>
                <a:latin typeface="Meiryo" panose="020B0604030504040204" pitchFamily="34" charset="-128"/>
                <a:ea typeface="Meiryo" panose="020B0604030504040204" pitchFamily="34" charset="-128"/>
              </a:rPr>
              <a:t>講座のポイント</a:t>
            </a:r>
            <a:endParaRPr lang="ja-JP" altLang="ja-JP" sz="1600" b="1" dirty="0">
              <a:solidFill>
                <a:schemeClr val="bg1"/>
              </a:solidFill>
              <a:latin typeface="Meiryo" panose="020B0604030504040204" pitchFamily="34" charset="-128"/>
              <a:ea typeface="Meiryo" panose="020B0604030504040204" pitchFamily="34" charset="-128"/>
            </a:endParaRPr>
          </a:p>
        </p:txBody>
      </p:sp>
      <p:cxnSp>
        <p:nvCxnSpPr>
          <p:cNvPr id="21" name="直線コネクタ 20">
            <a:extLst>
              <a:ext uri="{FF2B5EF4-FFF2-40B4-BE49-F238E27FC236}">
                <a16:creationId xmlns:a16="http://schemas.microsoft.com/office/drawing/2014/main" id="{B89860BE-1A69-3948-A353-856320F50DD8}"/>
              </a:ext>
            </a:extLst>
          </p:cNvPr>
          <p:cNvCxnSpPr/>
          <p:nvPr/>
        </p:nvCxnSpPr>
        <p:spPr>
          <a:xfrm>
            <a:off x="784213" y="1569902"/>
            <a:ext cx="6120000" cy="0"/>
          </a:xfrm>
          <a:prstGeom prst="line">
            <a:avLst/>
          </a:prstGeom>
          <a:ln>
            <a:solidFill>
              <a:schemeClr val="bg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63" name="直線コネクタ 62">
            <a:extLst>
              <a:ext uri="{FF2B5EF4-FFF2-40B4-BE49-F238E27FC236}">
                <a16:creationId xmlns:a16="http://schemas.microsoft.com/office/drawing/2014/main" id="{21E0A80A-D81B-6541-ABD1-D0066D1CEC43}"/>
              </a:ext>
            </a:extLst>
          </p:cNvPr>
          <p:cNvCxnSpPr/>
          <p:nvPr/>
        </p:nvCxnSpPr>
        <p:spPr>
          <a:xfrm>
            <a:off x="784213" y="1178913"/>
            <a:ext cx="6120000" cy="0"/>
          </a:xfrm>
          <a:prstGeom prst="line">
            <a:avLst/>
          </a:prstGeom>
          <a:ln>
            <a:solidFill>
              <a:schemeClr val="bg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64" name="直線コネクタ 63">
            <a:extLst>
              <a:ext uri="{FF2B5EF4-FFF2-40B4-BE49-F238E27FC236}">
                <a16:creationId xmlns:a16="http://schemas.microsoft.com/office/drawing/2014/main" id="{82323DAA-BF45-2148-AE1F-8F8ED7F2E528}"/>
              </a:ext>
            </a:extLst>
          </p:cNvPr>
          <p:cNvCxnSpPr/>
          <p:nvPr/>
        </p:nvCxnSpPr>
        <p:spPr>
          <a:xfrm>
            <a:off x="470421" y="8326581"/>
            <a:ext cx="6660000"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pic>
        <p:nvPicPr>
          <p:cNvPr id="3" name="図 2">
            <a:extLst>
              <a:ext uri="{FF2B5EF4-FFF2-40B4-BE49-F238E27FC236}">
                <a16:creationId xmlns:a16="http://schemas.microsoft.com/office/drawing/2014/main" id="{DAFCFDEF-223F-914D-ADDA-CAEF5A4E78D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423117" y="3538202"/>
            <a:ext cx="4455169" cy="2594149"/>
          </a:xfrm>
          <a:prstGeom prst="rect">
            <a:avLst/>
          </a:prstGeom>
        </p:spPr>
      </p:pic>
      <p:grpSp>
        <p:nvGrpSpPr>
          <p:cNvPr id="2" name="グループ化 1">
            <a:extLst>
              <a:ext uri="{FF2B5EF4-FFF2-40B4-BE49-F238E27FC236}">
                <a16:creationId xmlns:a16="http://schemas.microsoft.com/office/drawing/2014/main" id="{2F55A6C9-DD7D-1440-A387-E625EA3A2CBB}"/>
              </a:ext>
            </a:extLst>
          </p:cNvPr>
          <p:cNvGrpSpPr/>
          <p:nvPr/>
        </p:nvGrpSpPr>
        <p:grpSpPr>
          <a:xfrm>
            <a:off x="547175" y="3682139"/>
            <a:ext cx="1653765" cy="1652968"/>
            <a:chOff x="279068" y="3445335"/>
            <a:chExt cx="1466682" cy="1465975"/>
          </a:xfrm>
        </p:grpSpPr>
        <p:sp>
          <p:nvSpPr>
            <p:cNvPr id="22" name="円/楕円 24">
              <a:extLst>
                <a:ext uri="{FF2B5EF4-FFF2-40B4-BE49-F238E27FC236}">
                  <a16:creationId xmlns:a16="http://schemas.microsoft.com/office/drawing/2014/main" id="{12B4FE1C-744A-FE4E-A5AE-17B5C202CB86}"/>
                </a:ext>
              </a:extLst>
            </p:cNvPr>
            <p:cNvSpPr/>
            <p:nvPr/>
          </p:nvSpPr>
          <p:spPr>
            <a:xfrm>
              <a:off x="279068" y="3445335"/>
              <a:ext cx="1466682" cy="1465975"/>
            </a:xfrm>
            <a:prstGeom prst="ellipse">
              <a:avLst/>
            </a:prstGeom>
            <a:solidFill>
              <a:schemeClr val="bg1"/>
            </a:solidFill>
            <a:ln w="28575" cap="rnd">
              <a:solidFill>
                <a:schemeClr val="accent1">
                  <a:lumMod val="40000"/>
                  <a:lumOff val="60000"/>
                </a:schemeClr>
              </a:solidFill>
              <a:prstDash val="solid"/>
            </a:ln>
            <a:effectLst/>
          </p:spPr>
          <p:style>
            <a:lnRef idx="1">
              <a:schemeClr val="accent1"/>
            </a:lnRef>
            <a:fillRef idx="3">
              <a:schemeClr val="accent1"/>
            </a:fillRef>
            <a:effectRef idx="2">
              <a:schemeClr val="accent1"/>
            </a:effectRef>
            <a:fontRef idx="minor">
              <a:schemeClr val="lt1"/>
            </a:fontRef>
          </p:style>
          <p:txBody>
            <a:bodyPr lIns="0" tIns="396000" rIns="0" rtlCol="0" anchor="ctr"/>
            <a:lstStyle/>
            <a:p>
              <a:pPr algn="ctr">
                <a:lnSpc>
                  <a:spcPts val="120"/>
                </a:lnSpc>
              </a:pPr>
              <a:endParaRPr kumimoji="1" lang="en-US" altLang="ja-JP" sz="1000" dirty="0">
                <a:solidFill>
                  <a:schemeClr val="tx1"/>
                </a:solidFill>
                <a:latin typeface="メイリオ"/>
                <a:ea typeface="メイリオ"/>
                <a:cs typeface="メイリオ"/>
              </a:endParaRPr>
            </a:p>
          </p:txBody>
        </p:sp>
        <p:sp>
          <p:nvSpPr>
            <p:cNvPr id="23" name="TextBox 40">
              <a:extLst>
                <a:ext uri="{FF2B5EF4-FFF2-40B4-BE49-F238E27FC236}">
                  <a16:creationId xmlns:a16="http://schemas.microsoft.com/office/drawing/2014/main" id="{5F77B817-4E6F-2742-AC95-05359D193339}"/>
                </a:ext>
              </a:extLst>
            </p:cNvPr>
            <p:cNvSpPr txBox="1"/>
            <p:nvPr/>
          </p:nvSpPr>
          <p:spPr>
            <a:xfrm>
              <a:off x="300744" y="3593102"/>
              <a:ext cx="1440000" cy="615553"/>
            </a:xfrm>
            <a:prstGeom prst="rect">
              <a:avLst/>
            </a:prstGeom>
            <a:noFill/>
            <a:ln>
              <a:noFill/>
            </a:ln>
          </p:spPr>
          <p:txBody>
            <a:bodyPr wrap="square" lIns="0" tIns="0" rIns="0" bIns="0" rtlCol="0" anchor="ctr" anchorCtr="0">
              <a:spAutoFit/>
              <a:scene3d>
                <a:camera prst="orthographicFront"/>
                <a:lightRig rig="soft" dir="tl">
                  <a:rot lat="0" lon="0" rev="0"/>
                </a:lightRig>
              </a:scene3d>
              <a:sp3d contourW="25400" prstMaterial="matte">
                <a:contourClr>
                  <a:schemeClr val="accent2">
                    <a:tint val="20000"/>
                  </a:schemeClr>
                </a:contourClr>
              </a:sp3d>
            </a:bodyPr>
            <a:lstStyle/>
            <a:p>
              <a:pPr algn="ctr"/>
              <a:r>
                <a:rPr lang="en-US" altLang="ja-JP" b="1" dirty="0">
                  <a:solidFill>
                    <a:srgbClr val="FF0000"/>
                  </a:solidFill>
                  <a:latin typeface="Meiryo" panose="020B0604030504040204" pitchFamily="34" charset="-128"/>
                  <a:ea typeface="Meiryo" panose="020B0604030504040204" pitchFamily="34" charset="-128"/>
                  <a:cs typeface="メイリオ"/>
                </a:rPr>
                <a:t>Live</a:t>
              </a:r>
            </a:p>
            <a:p>
              <a:pPr algn="ctr"/>
              <a:r>
                <a:rPr lang="ja-JP" altLang="en-US" b="1" dirty="0">
                  <a:solidFill>
                    <a:srgbClr val="FF0000"/>
                  </a:solidFill>
                  <a:latin typeface="Meiryo" panose="020B0604030504040204" pitchFamily="34" charset="-128"/>
                  <a:ea typeface="Meiryo" panose="020B0604030504040204" pitchFamily="34" charset="-128"/>
                  <a:cs typeface="メイリオ"/>
                </a:rPr>
                <a:t>配信型講座</a:t>
              </a:r>
            </a:p>
          </p:txBody>
        </p:sp>
        <p:sp>
          <p:nvSpPr>
            <p:cNvPr id="24" name="TextBox 40">
              <a:extLst>
                <a:ext uri="{FF2B5EF4-FFF2-40B4-BE49-F238E27FC236}">
                  <a16:creationId xmlns:a16="http://schemas.microsoft.com/office/drawing/2014/main" id="{E0A40B4D-E4F5-F74E-8B83-7EAE311C6500}"/>
                </a:ext>
              </a:extLst>
            </p:cNvPr>
            <p:cNvSpPr txBox="1"/>
            <p:nvPr/>
          </p:nvSpPr>
          <p:spPr>
            <a:xfrm>
              <a:off x="300744" y="4200730"/>
              <a:ext cx="1440000" cy="573214"/>
            </a:xfrm>
            <a:prstGeom prst="rect">
              <a:avLst/>
            </a:prstGeom>
            <a:noFill/>
            <a:ln>
              <a:noFill/>
            </a:ln>
          </p:spPr>
          <p:txBody>
            <a:bodyPr wrap="square" lIns="0" tIns="0" rIns="0" bIns="0" rtlCol="0" anchor="ctr" anchorCtr="0">
              <a:spAutoFit/>
              <a:scene3d>
                <a:camera prst="orthographicFront"/>
                <a:lightRig rig="soft" dir="tl">
                  <a:rot lat="0" lon="0" rev="0"/>
                </a:lightRig>
              </a:scene3d>
              <a:sp3d contourW="25400" prstMaterial="matte">
                <a:contourClr>
                  <a:schemeClr val="accent2">
                    <a:tint val="20000"/>
                  </a:schemeClr>
                </a:contourClr>
              </a:sp3d>
            </a:bodyPr>
            <a:lstStyle/>
            <a:p>
              <a:pPr algn="ctr"/>
              <a:r>
                <a:rPr lang="en-US" altLang="ja-JP" sz="1400" b="1" dirty="0">
                  <a:latin typeface="Meiryo" panose="020B0604030504040204" pitchFamily="34" charset="-128"/>
                  <a:ea typeface="Meiryo" panose="020B0604030504040204" pitchFamily="34" charset="-128"/>
                  <a:cs typeface="メイリオ"/>
                </a:rPr>
                <a:t>2025</a:t>
              </a:r>
              <a:r>
                <a:rPr lang="ja-JP" altLang="en-US" sz="1400" b="1" dirty="0">
                  <a:latin typeface="Meiryo" panose="020B0604030504040204" pitchFamily="34" charset="-128"/>
                  <a:ea typeface="Meiryo" panose="020B0604030504040204" pitchFamily="34" charset="-128"/>
                  <a:cs typeface="メイリオ"/>
                </a:rPr>
                <a:t>年</a:t>
              </a:r>
              <a:endParaRPr lang="en-US" altLang="ja-JP" sz="1400" b="1" dirty="0">
                <a:latin typeface="Meiryo" panose="020B0604030504040204" pitchFamily="34" charset="-128"/>
                <a:ea typeface="Meiryo" panose="020B0604030504040204" pitchFamily="34" charset="-128"/>
                <a:cs typeface="メイリオ"/>
              </a:endParaRPr>
            </a:p>
            <a:p>
              <a:pPr algn="ctr"/>
              <a:r>
                <a:rPr lang="en-US" altLang="ja-JP" sz="1400" b="1" dirty="0">
                  <a:latin typeface="Meiryo" panose="020B0604030504040204" pitchFamily="34" charset="-128"/>
                  <a:ea typeface="Meiryo" panose="020B0604030504040204" pitchFamily="34" charset="-128"/>
                  <a:cs typeface="メイリオ"/>
                </a:rPr>
                <a:t>7</a:t>
              </a:r>
              <a:r>
                <a:rPr lang="ja-JP" altLang="en-US" sz="1400" b="1" dirty="0">
                  <a:latin typeface="Meiryo" panose="020B0604030504040204" pitchFamily="34" charset="-128"/>
                  <a:ea typeface="Meiryo" panose="020B0604030504040204" pitchFamily="34" charset="-128"/>
                  <a:cs typeface="メイリオ"/>
                </a:rPr>
                <a:t>月</a:t>
              </a:r>
              <a:r>
                <a:rPr lang="en-US" altLang="ja-JP" sz="1400" b="1" dirty="0">
                  <a:latin typeface="Meiryo" panose="020B0604030504040204" pitchFamily="34" charset="-128"/>
                  <a:ea typeface="Meiryo" panose="020B0604030504040204" pitchFamily="34" charset="-128"/>
                  <a:cs typeface="メイリオ"/>
                </a:rPr>
                <a:t>26</a:t>
              </a:r>
              <a:r>
                <a:rPr lang="ja-JP" altLang="en-US" sz="1400" b="1" dirty="0">
                  <a:latin typeface="Meiryo" panose="020B0604030504040204" pitchFamily="34" charset="-128"/>
                  <a:ea typeface="Meiryo" panose="020B0604030504040204" pitchFamily="34" charset="-128"/>
                  <a:cs typeface="メイリオ"/>
                </a:rPr>
                <a:t>日</a:t>
              </a:r>
              <a:endParaRPr lang="en-US" altLang="ja-JP" sz="1400" b="1" dirty="0">
                <a:latin typeface="Meiryo" panose="020B0604030504040204" pitchFamily="34" charset="-128"/>
                <a:ea typeface="Meiryo" panose="020B0604030504040204" pitchFamily="34" charset="-128"/>
                <a:cs typeface="メイリオ"/>
              </a:endParaRPr>
            </a:p>
            <a:p>
              <a:pPr algn="ctr"/>
              <a:r>
                <a:rPr lang="en-US" altLang="ja-JP" sz="1400" b="1" dirty="0">
                  <a:latin typeface="Meiryo" panose="020B0604030504040204" pitchFamily="34" charset="-128"/>
                  <a:ea typeface="Meiryo" panose="020B0604030504040204" pitchFamily="34" charset="-128"/>
                  <a:cs typeface="メイリオ"/>
                </a:rPr>
                <a:t>AM10</a:t>
              </a:r>
              <a:r>
                <a:rPr lang="ja-JP" altLang="en-US" sz="1400" b="1" dirty="0">
                  <a:latin typeface="Meiryo" panose="020B0604030504040204" pitchFamily="34" charset="-128"/>
                  <a:ea typeface="Meiryo" panose="020B0604030504040204" pitchFamily="34" charset="-128"/>
                  <a:cs typeface="メイリオ"/>
                </a:rPr>
                <a:t>時～</a:t>
              </a:r>
            </a:p>
          </p:txBody>
        </p:sp>
      </p:grpSp>
      <p:sp>
        <p:nvSpPr>
          <p:cNvPr id="26" name="Rectangle 4">
            <a:extLst>
              <a:ext uri="{FF2B5EF4-FFF2-40B4-BE49-F238E27FC236}">
                <a16:creationId xmlns:a16="http://schemas.microsoft.com/office/drawing/2014/main" id="{B28A3F07-88B3-8E4F-AAFD-A8619F2A8BDA}"/>
              </a:ext>
            </a:extLst>
          </p:cNvPr>
          <p:cNvSpPr>
            <a:spLocks noChangeArrowheads="1"/>
          </p:cNvSpPr>
          <p:nvPr/>
        </p:nvSpPr>
        <p:spPr bwMode="auto">
          <a:xfrm>
            <a:off x="3918857" y="6772967"/>
            <a:ext cx="3211563" cy="866613"/>
          </a:xfrm>
          <a:prstGeom prst="rect">
            <a:avLst/>
          </a:prstGeom>
          <a:solidFill>
            <a:schemeClr val="bg1"/>
          </a:solidFill>
          <a:ln w="28575" cap="rnd">
            <a:solidFill>
              <a:srgbClr val="00B050"/>
            </a:solidFill>
            <a:prstDash val="sysDot"/>
            <a:miter lim="800000"/>
            <a:headEnd/>
            <a:tailEnd/>
          </a:ln>
          <a:extLst>
            <a:ext uri="{C572A759-6A51-4108-AA02-DFA0A04FC94B}">
              <ma14:wrappingTextBoxFlag xmlns="" xmlns:ma14="http://schemas.microsoft.com/office/mac/drawingml/2011/main" val="1"/>
            </a:ext>
          </a:extLst>
        </p:spPr>
        <p:txBody>
          <a:bodyPr rot="0" vert="horz" wrap="square" lIns="0" tIns="0" rIns="0" bIns="0" anchor="ctr" anchorCtr="0" upright="1">
            <a:noAutofit/>
          </a:bodyPr>
          <a:lstStyle/>
          <a:p>
            <a:pPr algn="ctr">
              <a:lnSpc>
                <a:spcPts val="1700"/>
              </a:lnSpc>
            </a:pPr>
            <a:r>
              <a:rPr lang="ja-JP" altLang="en-US" sz="1200">
                <a:latin typeface="Meiryo" panose="020B0604030504040204" pitchFamily="34" charset="-128"/>
                <a:ea typeface="Meiryo" panose="020B0604030504040204" pitchFamily="34" charset="-128"/>
              </a:rPr>
              <a:t>～女性がいきいきと過ごすために～　</a:t>
            </a:r>
            <a:endParaRPr lang="en-US" altLang="ja-JP" sz="1200" dirty="0">
              <a:latin typeface="Meiryo" panose="020B0604030504040204" pitchFamily="34" charset="-128"/>
              <a:ea typeface="Meiryo" panose="020B0604030504040204" pitchFamily="34" charset="-128"/>
            </a:endParaRPr>
          </a:p>
          <a:p>
            <a:pPr algn="ctr">
              <a:lnSpc>
                <a:spcPts val="1700"/>
              </a:lnSpc>
            </a:pPr>
            <a:r>
              <a:rPr lang="ja-JP" altLang="en-US" sz="1200">
                <a:latin typeface="Meiryo" panose="020B0604030504040204" pitchFamily="34" charset="-128"/>
                <a:ea typeface="Meiryo" panose="020B0604030504040204" pitchFamily="34" charset="-128"/>
              </a:rPr>
              <a:t>働く女性専門外来の診療室から女性医師が</a:t>
            </a:r>
            <a:endParaRPr lang="en-US" altLang="ja-JP" sz="1200" dirty="0">
              <a:latin typeface="Meiryo" panose="020B0604030504040204" pitchFamily="34" charset="-128"/>
              <a:ea typeface="Meiryo" panose="020B0604030504040204" pitchFamily="34" charset="-128"/>
            </a:endParaRPr>
          </a:p>
          <a:p>
            <a:pPr algn="ctr">
              <a:lnSpc>
                <a:spcPts val="1700"/>
              </a:lnSpc>
            </a:pPr>
            <a:r>
              <a:rPr lang="ja-JP" altLang="en-US" sz="1200">
                <a:latin typeface="Meiryo" panose="020B0604030504040204" pitchFamily="34" charset="-128"/>
                <a:ea typeface="Meiryo" panose="020B0604030504040204" pitchFamily="34" charset="-128"/>
              </a:rPr>
              <a:t>わかりやすくお話いたします。</a:t>
            </a:r>
            <a:endParaRPr lang="ja-JP" altLang="en-US" sz="1200" dirty="0">
              <a:latin typeface="Meiryo" panose="020B0604030504040204" pitchFamily="34" charset="-128"/>
              <a:ea typeface="Meiryo" panose="020B0604030504040204" pitchFamily="34" charset="-128"/>
            </a:endParaRPr>
          </a:p>
        </p:txBody>
      </p:sp>
      <p:sp>
        <p:nvSpPr>
          <p:cNvPr id="6" name="テキスト ボックス 5">
            <a:extLst>
              <a:ext uri="{FF2B5EF4-FFF2-40B4-BE49-F238E27FC236}">
                <a16:creationId xmlns:a16="http://schemas.microsoft.com/office/drawing/2014/main" id="{383C4CA4-772A-4FBB-5248-576B1FB87994}"/>
              </a:ext>
            </a:extLst>
          </p:cNvPr>
          <p:cNvSpPr txBox="1"/>
          <p:nvPr/>
        </p:nvSpPr>
        <p:spPr>
          <a:xfrm>
            <a:off x="1203117" y="7708911"/>
            <a:ext cx="5122436" cy="707886"/>
          </a:xfrm>
          <a:prstGeom prst="rect">
            <a:avLst/>
          </a:prstGeom>
          <a:noFill/>
        </p:spPr>
        <p:txBody>
          <a:bodyPr wrap="square" rtlCol="0">
            <a:spAutoFit/>
          </a:bodyPr>
          <a:lstStyle/>
          <a:p>
            <a:pPr algn="ctr"/>
            <a:r>
              <a:rPr kumimoji="1" lang="en-US" altLang="ja-JP" b="1" dirty="0">
                <a:latin typeface="メイリオ" panose="020B0604030504040204" pitchFamily="50" charset="-128"/>
                <a:ea typeface="メイリオ" panose="020B0604030504040204" pitchFamily="50" charset="-128"/>
              </a:rPr>
              <a:t>2025</a:t>
            </a:r>
            <a:r>
              <a:rPr kumimoji="1" lang="ja-JP" altLang="en-US" b="1" dirty="0">
                <a:latin typeface="メイリオ" panose="020B0604030504040204" pitchFamily="50" charset="-128"/>
                <a:ea typeface="メイリオ" panose="020B0604030504040204" pitchFamily="50" charset="-128"/>
              </a:rPr>
              <a:t>年</a:t>
            </a:r>
            <a:r>
              <a:rPr kumimoji="1" lang="en-US" altLang="ja-JP" b="1" dirty="0">
                <a:latin typeface="メイリオ" panose="020B0604030504040204" pitchFamily="50" charset="-128"/>
                <a:ea typeface="メイリオ" panose="020B0604030504040204" pitchFamily="50" charset="-128"/>
              </a:rPr>
              <a:t>7</a:t>
            </a:r>
            <a:r>
              <a:rPr kumimoji="1" lang="ja-JP" altLang="en-US" b="1" dirty="0">
                <a:latin typeface="メイリオ" panose="020B0604030504040204" pitchFamily="50" charset="-128"/>
                <a:ea typeface="メイリオ" panose="020B0604030504040204" pitchFamily="50" charset="-128"/>
              </a:rPr>
              <a:t>月</a:t>
            </a:r>
            <a:r>
              <a:rPr kumimoji="1" lang="en-US" altLang="ja-JP" b="1" dirty="0">
                <a:latin typeface="メイリオ" panose="020B0604030504040204" pitchFamily="50" charset="-128"/>
                <a:ea typeface="メイリオ" panose="020B0604030504040204" pitchFamily="50" charset="-128"/>
              </a:rPr>
              <a:t>26</a:t>
            </a:r>
            <a:r>
              <a:rPr kumimoji="1" lang="ja-JP" altLang="en-US" b="1" dirty="0">
                <a:latin typeface="メイリオ" panose="020B0604030504040204" pitchFamily="50" charset="-128"/>
                <a:ea typeface="メイリオ" panose="020B0604030504040204" pitchFamily="50" charset="-128"/>
              </a:rPr>
              <a:t>日</a:t>
            </a:r>
            <a:r>
              <a:rPr kumimoji="1" lang="en-US" altLang="ja-JP" b="1" dirty="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土）</a:t>
            </a:r>
            <a:endParaRPr kumimoji="1" lang="en-US" altLang="ja-JP" b="1" dirty="0">
              <a:latin typeface="メイリオ" panose="020B0604030504040204" pitchFamily="50" charset="-128"/>
              <a:ea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rPr>
              <a:t>午前</a:t>
            </a:r>
            <a:r>
              <a:rPr kumimoji="1" lang="en-US" altLang="ja-JP" b="1" dirty="0">
                <a:latin typeface="メイリオ" panose="020B0604030504040204" pitchFamily="50" charset="-128"/>
                <a:ea typeface="メイリオ" panose="020B0604030504040204" pitchFamily="50" charset="-128"/>
              </a:rPr>
              <a:t>10</a:t>
            </a:r>
            <a:r>
              <a:rPr kumimoji="1" lang="ja-JP" altLang="en-US" b="1" dirty="0">
                <a:latin typeface="メイリオ" panose="020B0604030504040204" pitchFamily="50" charset="-128"/>
                <a:ea typeface="メイリオ" panose="020B0604030504040204" pitchFamily="50" charset="-128"/>
              </a:rPr>
              <a:t>時</a:t>
            </a:r>
            <a:r>
              <a:rPr kumimoji="1" lang="en-US" altLang="ja-JP" b="1" dirty="0">
                <a:latin typeface="メイリオ" panose="020B0604030504040204" pitchFamily="50" charset="-128"/>
                <a:ea typeface="メイリオ" panose="020B0604030504040204" pitchFamily="50" charset="-128"/>
              </a:rPr>
              <a:t>00</a:t>
            </a:r>
            <a:r>
              <a:rPr kumimoji="1" lang="ja-JP" altLang="en-US" b="1" dirty="0">
                <a:latin typeface="メイリオ" panose="020B0604030504040204" pitchFamily="50" charset="-128"/>
                <a:ea typeface="メイリオ" panose="020B0604030504040204" pitchFamily="50" charset="-128"/>
              </a:rPr>
              <a:t>分～午前</a:t>
            </a:r>
            <a:r>
              <a:rPr kumimoji="1" lang="en-US" altLang="ja-JP" b="1" dirty="0">
                <a:latin typeface="メイリオ" panose="020B0604030504040204" pitchFamily="50" charset="-128"/>
                <a:ea typeface="メイリオ" panose="020B0604030504040204" pitchFamily="50" charset="-128"/>
              </a:rPr>
              <a:t>12</a:t>
            </a:r>
            <a:r>
              <a:rPr kumimoji="1" lang="ja-JP" altLang="en-US" b="1" dirty="0">
                <a:latin typeface="メイリオ" panose="020B0604030504040204" pitchFamily="50" charset="-128"/>
                <a:ea typeface="メイリオ" panose="020B0604030504040204" pitchFamily="50" charset="-128"/>
              </a:rPr>
              <a:t>時</a:t>
            </a:r>
            <a:r>
              <a:rPr kumimoji="1" lang="en-US" altLang="ja-JP" b="1" dirty="0">
                <a:latin typeface="メイリオ" panose="020B0604030504040204" pitchFamily="50" charset="-128"/>
                <a:ea typeface="メイリオ" panose="020B0604030504040204" pitchFamily="50" charset="-128"/>
              </a:rPr>
              <a:t>00</a:t>
            </a:r>
            <a:r>
              <a:rPr kumimoji="1" lang="ja-JP" altLang="en-US" b="1" dirty="0">
                <a:latin typeface="メイリオ" panose="020B0604030504040204" pitchFamily="50" charset="-128"/>
                <a:ea typeface="メイリオ" panose="020B0604030504040204" pitchFamily="50" charset="-128"/>
              </a:rPr>
              <a:t>分</a:t>
            </a:r>
          </a:p>
        </p:txBody>
      </p:sp>
      <p:grpSp>
        <p:nvGrpSpPr>
          <p:cNvPr id="7" name="グループ化 6">
            <a:extLst>
              <a:ext uri="{FF2B5EF4-FFF2-40B4-BE49-F238E27FC236}">
                <a16:creationId xmlns:a16="http://schemas.microsoft.com/office/drawing/2014/main" id="{0B92DFF5-2BBF-E676-C528-F4BDD45116EC}"/>
              </a:ext>
            </a:extLst>
          </p:cNvPr>
          <p:cNvGrpSpPr/>
          <p:nvPr/>
        </p:nvGrpSpPr>
        <p:grpSpPr>
          <a:xfrm>
            <a:off x="760615" y="7789708"/>
            <a:ext cx="936608" cy="494345"/>
            <a:chOff x="660846" y="3896219"/>
            <a:chExt cx="1440000" cy="498087"/>
          </a:xfrm>
        </p:grpSpPr>
        <p:sp>
          <p:nvSpPr>
            <p:cNvPr id="8" name="円/楕円 3">
              <a:extLst>
                <a:ext uri="{FF2B5EF4-FFF2-40B4-BE49-F238E27FC236}">
                  <a16:creationId xmlns:a16="http://schemas.microsoft.com/office/drawing/2014/main" id="{8C2D92E8-1BE3-4495-3C30-9889CBD9930B}"/>
                </a:ext>
              </a:extLst>
            </p:cNvPr>
            <p:cNvSpPr/>
            <p:nvPr/>
          </p:nvSpPr>
          <p:spPr>
            <a:xfrm>
              <a:off x="660846" y="3896219"/>
              <a:ext cx="1440000" cy="422133"/>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TextBox 40">
              <a:extLst>
                <a:ext uri="{FF2B5EF4-FFF2-40B4-BE49-F238E27FC236}">
                  <a16:creationId xmlns:a16="http://schemas.microsoft.com/office/drawing/2014/main" id="{72DAB49E-5C75-6ACC-FED4-80503AFF0105}"/>
                </a:ext>
              </a:extLst>
            </p:cNvPr>
            <p:cNvSpPr txBox="1"/>
            <p:nvPr/>
          </p:nvSpPr>
          <p:spPr>
            <a:xfrm>
              <a:off x="814705" y="3901067"/>
              <a:ext cx="1147675" cy="493239"/>
            </a:xfrm>
            <a:prstGeom prst="rect">
              <a:avLst/>
            </a:prstGeom>
            <a:noFill/>
            <a:ln>
              <a:noFill/>
            </a:ln>
          </p:spPr>
          <p:txBody>
            <a:bodyPr wrap="square" tIns="90000" bIns="90000" rtlCol="0" anchor="ctr" anchorCtr="0">
              <a:spAutoFit/>
              <a:scene3d>
                <a:camera prst="orthographicFront"/>
                <a:lightRig rig="soft" dir="tl">
                  <a:rot lat="0" lon="0" rev="0"/>
                </a:lightRig>
              </a:scene3d>
              <a:sp3d contourW="25400" prstMaterial="matte">
                <a:contourClr>
                  <a:schemeClr val="accent2">
                    <a:tint val="20000"/>
                  </a:schemeClr>
                </a:contourClr>
              </a:sp3d>
            </a:bodyPr>
            <a:lstStyle/>
            <a:p>
              <a:pPr algn="ctr"/>
              <a:r>
                <a:rPr lang="ja-JP" altLang="en-US" b="1" dirty="0">
                  <a:solidFill>
                    <a:schemeClr val="bg1"/>
                  </a:solidFill>
                  <a:latin typeface="Meiryo" panose="020B0604030504040204" pitchFamily="34" charset="-128"/>
                  <a:ea typeface="Meiryo" panose="020B0604030504040204" pitchFamily="34" charset="-128"/>
                  <a:cs typeface="メイリオ"/>
                </a:rPr>
                <a:t>日時</a:t>
              </a:r>
            </a:p>
          </p:txBody>
        </p:sp>
      </p:grpSp>
    </p:spTree>
    <p:extLst>
      <p:ext uri="{BB962C8B-B14F-4D97-AF65-F5344CB8AC3E}">
        <p14:creationId xmlns:p14="http://schemas.microsoft.com/office/powerpoint/2010/main" val="312384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50000"/>
          </a:schemeClr>
        </a:solidFill>
        <a:effectLst/>
      </p:bgPr>
    </p:bg>
    <p:spTree>
      <p:nvGrpSpPr>
        <p:cNvPr id="1" name=""/>
        <p:cNvGrpSpPr/>
        <p:nvPr/>
      </p:nvGrpSpPr>
      <p:grpSpPr>
        <a:xfrm>
          <a:off x="0" y="0"/>
          <a:ext cx="0" cy="0"/>
          <a:chOff x="0" y="0"/>
          <a:chExt cx="0" cy="0"/>
        </a:xfrm>
      </p:grpSpPr>
      <p:sp>
        <p:nvSpPr>
          <p:cNvPr id="15" name="テキスト ボックス 14"/>
          <p:cNvSpPr txBox="1">
            <a:spLocks noChangeArrowheads="1"/>
          </p:cNvSpPr>
          <p:nvPr/>
        </p:nvSpPr>
        <p:spPr bwMode="auto">
          <a:xfrm>
            <a:off x="2111325" y="9928396"/>
            <a:ext cx="2840037" cy="291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91440" rIns="91440" bIns="91440" anchor="t" anchorCtr="0" upright="1">
            <a:noAutofit/>
          </a:bodyPr>
          <a:lstStyle/>
          <a:p>
            <a:pPr>
              <a:spcAft>
                <a:spcPts val="0"/>
              </a:spcAft>
            </a:pPr>
            <a:r>
              <a:rPr lang="ja-JP" altLang="en-US" sz="1200" kern="100" dirty="0">
                <a:latin typeface="Meiryo" panose="020B0604030504040204" pitchFamily="34" charset="-128"/>
                <a:ea typeface="Meiryo" panose="020B0604030504040204" pitchFamily="34" charset="-128"/>
                <a:cs typeface="Times New Roman"/>
              </a:rPr>
              <a:t>　　　Ｊ</a:t>
            </a:r>
            <a:r>
              <a:rPr lang="en-US" altLang="ja-JP" sz="1200" kern="100" dirty="0">
                <a:latin typeface="Meiryo" panose="020B0604030504040204" pitchFamily="34" charset="-128"/>
                <a:ea typeface="Meiryo" panose="020B0604030504040204" pitchFamily="34" charset="-128"/>
                <a:cs typeface="Times New Roman"/>
              </a:rPr>
              <a:t>-</a:t>
            </a:r>
            <a:r>
              <a:rPr lang="ja-JP" altLang="en-US" sz="1200" kern="100" dirty="0">
                <a:latin typeface="Meiryo" panose="020B0604030504040204" pitchFamily="34" charset="-128"/>
                <a:ea typeface="Meiryo" panose="020B0604030504040204" pitchFamily="34" charset="-128"/>
                <a:cs typeface="Times New Roman"/>
              </a:rPr>
              <a:t>オイルミルズ</a:t>
            </a:r>
            <a:r>
              <a:rPr lang="ja-JP" sz="1200" kern="100" dirty="0">
                <a:effectLst/>
                <a:latin typeface="Meiryo" panose="020B0604030504040204" pitchFamily="34" charset="-128"/>
                <a:ea typeface="Meiryo" panose="020B0604030504040204" pitchFamily="34" charset="-128"/>
                <a:cs typeface="Times New Roman"/>
              </a:rPr>
              <a:t>健康保険組合</a:t>
            </a:r>
          </a:p>
          <a:p>
            <a:pPr>
              <a:spcAft>
                <a:spcPts val="0"/>
              </a:spcAft>
            </a:pPr>
            <a:r>
              <a:rPr lang="en-US" sz="1200" kern="100" dirty="0">
                <a:effectLst/>
                <a:latin typeface="Meiryo" panose="020B0604030504040204" pitchFamily="34" charset="-128"/>
                <a:ea typeface="Meiryo" panose="020B0604030504040204" pitchFamily="34" charset="-128"/>
                <a:cs typeface="Times New Roman"/>
              </a:rPr>
              <a:t> </a:t>
            </a:r>
            <a:endParaRPr lang="ja-JP" sz="1200" kern="100" dirty="0">
              <a:effectLst/>
              <a:latin typeface="Meiryo" panose="020B0604030504040204" pitchFamily="34" charset="-128"/>
              <a:ea typeface="Meiryo" panose="020B0604030504040204" pitchFamily="34" charset="-128"/>
              <a:cs typeface="Times New Roman"/>
            </a:endParaRPr>
          </a:p>
        </p:txBody>
      </p:sp>
      <p:graphicFrame>
        <p:nvGraphicFramePr>
          <p:cNvPr id="18" name="表 17"/>
          <p:cNvGraphicFramePr>
            <a:graphicFrameLocks noGrp="1"/>
          </p:cNvGraphicFramePr>
          <p:nvPr>
            <p:extLst>
              <p:ext uri="{D42A27DB-BD31-4B8C-83A1-F6EECF244321}">
                <p14:modId xmlns:p14="http://schemas.microsoft.com/office/powerpoint/2010/main" val="929887216"/>
              </p:ext>
            </p:extLst>
          </p:nvPr>
        </p:nvGraphicFramePr>
        <p:xfrm>
          <a:off x="424054" y="4102363"/>
          <a:ext cx="6724720" cy="2403215"/>
        </p:xfrm>
        <a:graphic>
          <a:graphicData uri="http://schemas.openxmlformats.org/drawingml/2006/table">
            <a:tbl>
              <a:tblPr>
                <a:tableStyleId>{B301B821-A1FF-4177-AEE7-76D212191A09}</a:tableStyleId>
              </a:tblPr>
              <a:tblGrid>
                <a:gridCol w="387355">
                  <a:extLst>
                    <a:ext uri="{9D8B030D-6E8A-4147-A177-3AD203B41FA5}">
                      <a16:colId xmlns:a16="http://schemas.microsoft.com/office/drawing/2014/main" val="20000"/>
                    </a:ext>
                  </a:extLst>
                </a:gridCol>
                <a:gridCol w="1282700">
                  <a:extLst>
                    <a:ext uri="{9D8B030D-6E8A-4147-A177-3AD203B41FA5}">
                      <a16:colId xmlns:a16="http://schemas.microsoft.com/office/drawing/2014/main" val="20001"/>
                    </a:ext>
                  </a:extLst>
                </a:gridCol>
                <a:gridCol w="5054665">
                  <a:extLst>
                    <a:ext uri="{9D8B030D-6E8A-4147-A177-3AD203B41FA5}">
                      <a16:colId xmlns:a16="http://schemas.microsoft.com/office/drawing/2014/main" val="20002"/>
                    </a:ext>
                  </a:extLst>
                </a:gridCol>
              </a:tblGrid>
              <a:tr h="2403215">
                <a:tc>
                  <a:txBody>
                    <a:bodyPr/>
                    <a:lstStyle/>
                    <a:p>
                      <a:pPr algn="ctr">
                        <a:lnSpc>
                          <a:spcPts val="1300"/>
                        </a:lnSpc>
                      </a:pPr>
                      <a:r>
                        <a:rPr kumimoji="1" lang="ja-JP" altLang="en-US" sz="1200" b="0" i="0" dirty="0">
                          <a:solidFill>
                            <a:srgbClr val="FFFFFF"/>
                          </a:solidFill>
                          <a:latin typeface="Meiryo" panose="020B0604030504040204" pitchFamily="34" charset="-128"/>
                          <a:ea typeface="Meiryo" panose="020B0604030504040204" pitchFamily="34" charset="-128"/>
                          <a:cs typeface="MS PGothic" charset="-128"/>
                        </a:rPr>
                        <a:t>応募要項</a:t>
                      </a:r>
                    </a:p>
                  </a:txBody>
                  <a:tcPr marL="0" marR="0" marT="0"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6A57BA"/>
                    </a:solidFill>
                  </a:tcPr>
                </a:tc>
                <a:tc>
                  <a:txBody>
                    <a:bodyPr/>
                    <a:lstStyle/>
                    <a:p>
                      <a:pPr>
                        <a:lnSpc>
                          <a:spcPts val="1300"/>
                        </a:lnSpc>
                      </a:pPr>
                      <a:endParaRPr kumimoji="1" lang="en-US" altLang="ja-JP" sz="1100" kern="1200" dirty="0">
                        <a:solidFill>
                          <a:schemeClr val="dk1"/>
                        </a:solidFill>
                        <a:effectLst/>
                        <a:latin typeface="Meiryo" panose="020B0604030504040204" pitchFamily="34" charset="-128"/>
                        <a:ea typeface="Meiryo" panose="020B0604030504040204" pitchFamily="34" charset="-128"/>
                        <a:cs typeface="MS PGothic" charset="-128"/>
                      </a:endParaRPr>
                    </a:p>
                    <a:p>
                      <a:pPr>
                        <a:lnSpc>
                          <a:spcPts val="1300"/>
                        </a:lnSpc>
                      </a:pPr>
                      <a:r>
                        <a:rPr kumimoji="1" lang="ja-JP" altLang="ja-JP" sz="1100" kern="1200" dirty="0">
                          <a:solidFill>
                            <a:schemeClr val="dk1"/>
                          </a:solidFill>
                          <a:effectLst/>
                          <a:latin typeface="Meiryo" panose="020B0604030504040204" pitchFamily="34" charset="-128"/>
                          <a:ea typeface="Meiryo" panose="020B0604030504040204" pitchFamily="34" charset="-128"/>
                          <a:cs typeface="MS PGothic" charset="-128"/>
                        </a:rPr>
                        <a:t>［申込対象］</a:t>
                      </a:r>
                      <a:endParaRPr kumimoji="1" lang="en-US" altLang="ja-JP" sz="1100" kern="1200" dirty="0">
                        <a:solidFill>
                          <a:schemeClr val="dk1"/>
                        </a:solidFill>
                        <a:effectLst/>
                        <a:latin typeface="Meiryo" panose="020B0604030504040204" pitchFamily="34" charset="-128"/>
                        <a:ea typeface="Meiryo" panose="020B0604030504040204" pitchFamily="34" charset="-128"/>
                        <a:cs typeface="MS PGothic" charset="-128"/>
                      </a:endParaRPr>
                    </a:p>
                    <a:p>
                      <a:pPr>
                        <a:lnSpc>
                          <a:spcPts val="1300"/>
                        </a:lnSpc>
                      </a:pPr>
                      <a:endParaRPr kumimoji="1" lang="ja-JP" altLang="ja-JP" sz="1100" kern="1200" dirty="0">
                        <a:solidFill>
                          <a:schemeClr val="dk1"/>
                        </a:solidFill>
                        <a:effectLst/>
                        <a:latin typeface="Meiryo" panose="020B0604030504040204" pitchFamily="34" charset="-128"/>
                        <a:ea typeface="Meiryo" panose="020B0604030504040204" pitchFamily="34" charset="-128"/>
                        <a:cs typeface="MS PGothic" charset="-128"/>
                      </a:endParaRPr>
                    </a:p>
                    <a:p>
                      <a:pPr>
                        <a:lnSpc>
                          <a:spcPts val="1300"/>
                        </a:lnSpc>
                      </a:pPr>
                      <a:endParaRPr kumimoji="1" lang="en-US" altLang="ja-JP" sz="1100" kern="1200" dirty="0">
                        <a:solidFill>
                          <a:schemeClr val="dk1"/>
                        </a:solidFill>
                        <a:effectLst/>
                        <a:latin typeface="Meiryo" panose="020B0604030504040204" pitchFamily="34" charset="-128"/>
                        <a:ea typeface="Meiryo" panose="020B0604030504040204" pitchFamily="34" charset="-128"/>
                        <a:cs typeface="MS PGothic" charset="-128"/>
                      </a:endParaRPr>
                    </a:p>
                    <a:p>
                      <a:pPr>
                        <a:lnSpc>
                          <a:spcPts val="1300"/>
                        </a:lnSpc>
                      </a:pPr>
                      <a:r>
                        <a:rPr kumimoji="1" lang="ja-JP" altLang="ja-JP" sz="1100" kern="1200" dirty="0">
                          <a:solidFill>
                            <a:schemeClr val="dk1"/>
                          </a:solidFill>
                          <a:effectLst/>
                          <a:latin typeface="Meiryo" panose="020B0604030504040204" pitchFamily="34" charset="-128"/>
                          <a:ea typeface="Meiryo" panose="020B0604030504040204" pitchFamily="34" charset="-128"/>
                          <a:cs typeface="MS PGothic" charset="-128"/>
                        </a:rPr>
                        <a:t>［申込方法］</a:t>
                      </a:r>
                      <a:endParaRPr kumimoji="1" lang="en-US" altLang="ja-JP" sz="1100" kern="1200" dirty="0">
                        <a:solidFill>
                          <a:schemeClr val="dk1"/>
                        </a:solidFill>
                        <a:effectLst/>
                        <a:latin typeface="Meiryo" panose="020B0604030504040204" pitchFamily="34" charset="-128"/>
                        <a:ea typeface="Meiryo" panose="020B0604030504040204" pitchFamily="34" charset="-128"/>
                        <a:cs typeface="MS PGothic" charset="-128"/>
                      </a:endParaRPr>
                    </a:p>
                    <a:p>
                      <a:pPr>
                        <a:lnSpc>
                          <a:spcPts val="1300"/>
                        </a:lnSpc>
                      </a:pPr>
                      <a:r>
                        <a:rPr kumimoji="1" lang="ja-JP" altLang="en-US" sz="1100" kern="1200" dirty="0">
                          <a:solidFill>
                            <a:schemeClr val="dk1"/>
                          </a:solidFill>
                          <a:effectLst/>
                          <a:latin typeface="Meiryo" panose="020B0604030504040204" pitchFamily="34" charset="-128"/>
                          <a:ea typeface="Meiryo" panose="020B0604030504040204" pitchFamily="34" charset="-128"/>
                          <a:cs typeface="MS PGothic" charset="-128"/>
                        </a:rPr>
                        <a:t>  </a:t>
                      </a:r>
                      <a:endParaRPr kumimoji="1" lang="en-US" altLang="ja-JP" sz="1100" kern="1200" dirty="0">
                        <a:solidFill>
                          <a:schemeClr val="dk1"/>
                        </a:solidFill>
                        <a:effectLst/>
                        <a:latin typeface="Meiryo" panose="020B0604030504040204" pitchFamily="34" charset="-128"/>
                        <a:ea typeface="Meiryo" panose="020B0604030504040204" pitchFamily="34" charset="-128"/>
                        <a:cs typeface="MS PGothic" charset="-128"/>
                      </a:endParaRPr>
                    </a:p>
                    <a:p>
                      <a:pPr>
                        <a:lnSpc>
                          <a:spcPts val="1300"/>
                        </a:lnSpc>
                      </a:pPr>
                      <a:r>
                        <a:rPr kumimoji="1" lang="en-US" altLang="ja-JP" sz="1100" kern="1200" dirty="0">
                          <a:solidFill>
                            <a:schemeClr val="dk1"/>
                          </a:solidFill>
                          <a:effectLst/>
                          <a:latin typeface="Meiryo" panose="020B0604030504040204" pitchFamily="34" charset="-128"/>
                          <a:ea typeface="Meiryo" panose="020B0604030504040204" pitchFamily="34" charset="-128"/>
                          <a:cs typeface="MS PGothic" charset="-128"/>
                        </a:rPr>
                        <a:t>[</a:t>
                      </a:r>
                      <a:r>
                        <a:rPr kumimoji="1" lang="ja-JP" altLang="en-US" sz="1100" kern="1200" dirty="0">
                          <a:solidFill>
                            <a:schemeClr val="dk1"/>
                          </a:solidFill>
                          <a:effectLst/>
                          <a:latin typeface="Meiryo" panose="020B0604030504040204" pitchFamily="34" charset="-128"/>
                          <a:ea typeface="Meiryo" panose="020B0604030504040204" pitchFamily="34" charset="-128"/>
                          <a:cs typeface="MS PGothic" charset="-128"/>
                        </a:rPr>
                        <a:t>申込締切</a:t>
                      </a:r>
                      <a:r>
                        <a:rPr kumimoji="1" lang="en-US" altLang="ja-JP" sz="1100" kern="1200" dirty="0">
                          <a:solidFill>
                            <a:schemeClr val="dk1"/>
                          </a:solidFill>
                          <a:effectLst/>
                          <a:latin typeface="Meiryo" panose="020B0604030504040204" pitchFamily="34" charset="-128"/>
                          <a:ea typeface="Meiryo" panose="020B0604030504040204" pitchFamily="34" charset="-128"/>
                          <a:cs typeface="MS PGothic" charset="-128"/>
                        </a:rPr>
                        <a:t>]</a:t>
                      </a:r>
                    </a:p>
                    <a:p>
                      <a:pPr>
                        <a:lnSpc>
                          <a:spcPts val="1300"/>
                        </a:lnSpc>
                      </a:pPr>
                      <a:r>
                        <a:rPr kumimoji="1" lang="en-US" altLang="ja-JP" sz="1100" kern="1200" dirty="0">
                          <a:solidFill>
                            <a:schemeClr val="dk1"/>
                          </a:solidFill>
                          <a:effectLst/>
                          <a:latin typeface="Meiryo" panose="020B0604030504040204" pitchFamily="34" charset="-128"/>
                          <a:ea typeface="Meiryo" panose="020B0604030504040204" pitchFamily="34" charset="-128"/>
                          <a:cs typeface="MS PGothic" charset="-128"/>
                        </a:rPr>
                        <a:t> [</a:t>
                      </a:r>
                      <a:r>
                        <a:rPr kumimoji="1" lang="ja-JP" altLang="en-US" sz="1100" kern="1200" dirty="0">
                          <a:solidFill>
                            <a:schemeClr val="dk1"/>
                          </a:solidFill>
                          <a:effectLst/>
                          <a:latin typeface="Meiryo" panose="020B0604030504040204" pitchFamily="34" charset="-128"/>
                          <a:ea typeface="Meiryo" panose="020B0604030504040204" pitchFamily="34" charset="-128"/>
                          <a:cs typeface="MS PGothic" charset="-128"/>
                        </a:rPr>
                        <a:t>受講者への通知</a:t>
                      </a:r>
                      <a:r>
                        <a:rPr kumimoji="1" lang="en-US" altLang="ja-JP" sz="1100" kern="1200" dirty="0">
                          <a:solidFill>
                            <a:schemeClr val="dk1"/>
                          </a:solidFill>
                          <a:effectLst/>
                          <a:latin typeface="Meiryo" panose="020B0604030504040204" pitchFamily="34" charset="-128"/>
                          <a:ea typeface="Meiryo" panose="020B0604030504040204" pitchFamily="34" charset="-128"/>
                          <a:cs typeface="MS PGothic" charset="-128"/>
                        </a:rPr>
                        <a:t>]</a:t>
                      </a:r>
                      <a:endParaRPr kumimoji="1" lang="ja-JP" altLang="ja-JP" sz="1100" kern="1200" dirty="0">
                        <a:solidFill>
                          <a:schemeClr val="dk1"/>
                        </a:solidFill>
                        <a:effectLst/>
                        <a:latin typeface="Meiryo" panose="020B0604030504040204" pitchFamily="34" charset="-128"/>
                        <a:ea typeface="Meiryo" panose="020B0604030504040204" pitchFamily="34" charset="-128"/>
                        <a:cs typeface="MS PGothic" charset="-128"/>
                      </a:endParaRPr>
                    </a:p>
                    <a:p>
                      <a:pPr>
                        <a:lnSpc>
                          <a:spcPts val="1300"/>
                        </a:lnSpc>
                      </a:pPr>
                      <a:endParaRPr kumimoji="1" lang="ja-JP" altLang="ja-JP" sz="1100" kern="1200" dirty="0">
                        <a:solidFill>
                          <a:schemeClr val="dk1"/>
                        </a:solidFill>
                        <a:effectLst/>
                        <a:latin typeface="Meiryo" panose="020B0604030504040204" pitchFamily="34" charset="-128"/>
                        <a:ea typeface="Meiryo" panose="020B0604030504040204" pitchFamily="34" charset="-128"/>
                        <a:cs typeface="MS PGothic" charset="-128"/>
                      </a:endParaRPr>
                    </a:p>
                    <a:p>
                      <a:pPr>
                        <a:lnSpc>
                          <a:spcPts val="1300"/>
                        </a:lnSpc>
                      </a:pPr>
                      <a:r>
                        <a:rPr kumimoji="1" lang="ja-JP" altLang="ja-JP" sz="1100" kern="1200" dirty="0">
                          <a:solidFill>
                            <a:schemeClr val="dk1"/>
                          </a:solidFill>
                          <a:effectLst/>
                          <a:latin typeface="Meiryo" panose="020B0604030504040204" pitchFamily="34" charset="-128"/>
                          <a:ea typeface="Meiryo" panose="020B0604030504040204" pitchFamily="34" charset="-128"/>
                          <a:cs typeface="MS PGothic" charset="-128"/>
                        </a:rPr>
                        <a:t>［申込・問合せ］</a:t>
                      </a:r>
                    </a:p>
                    <a:p>
                      <a:pPr>
                        <a:lnSpc>
                          <a:spcPts val="1300"/>
                        </a:lnSpc>
                      </a:pPr>
                      <a:endParaRPr kumimoji="1" lang="ja-JP" altLang="en-US" sz="1100" dirty="0"/>
                    </a:p>
                  </a:txBody>
                  <a:tcPr marL="108000" marR="0" marT="468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just">
                        <a:lnSpc>
                          <a:spcPts val="1300"/>
                        </a:lnSpc>
                      </a:pPr>
                      <a:endParaRPr kumimoji="1" lang="en-US" altLang="ja-JP" sz="1100" b="0" i="0" kern="1200" dirty="0">
                        <a:solidFill>
                          <a:schemeClr val="dk1"/>
                        </a:solidFill>
                        <a:effectLst/>
                        <a:latin typeface="Meiryo" panose="020B0604030504040204" pitchFamily="34" charset="-128"/>
                        <a:ea typeface="Meiryo" panose="020B0604030504040204" pitchFamily="34" charset="-128"/>
                        <a:cs typeface="+mn-cs"/>
                      </a:endParaRPr>
                    </a:p>
                    <a:p>
                      <a:pPr algn="just">
                        <a:lnSpc>
                          <a:spcPts val="1300"/>
                        </a:lnSpc>
                      </a:pPr>
                      <a:r>
                        <a:rPr kumimoji="1" lang="ja-JP" altLang="en-US" sz="1100" b="0" i="0" kern="1200" dirty="0">
                          <a:solidFill>
                            <a:schemeClr val="dk1"/>
                          </a:solidFill>
                          <a:effectLst/>
                          <a:latin typeface="Meiryo" panose="020B0604030504040204" pitchFamily="34" charset="-128"/>
                          <a:ea typeface="Meiryo" panose="020B0604030504040204" pitchFamily="34" charset="-128"/>
                          <a:cs typeface="+mn-cs"/>
                        </a:rPr>
                        <a:t>被保険者及びその家族</a:t>
                      </a:r>
                    </a:p>
                    <a:p>
                      <a:pPr algn="just">
                        <a:lnSpc>
                          <a:spcPts val="1300"/>
                        </a:lnSpc>
                      </a:pPr>
                      <a:r>
                        <a:rPr kumimoji="1" lang="ja-JP" altLang="en-US" sz="1100" b="0" i="0" kern="1200" dirty="0">
                          <a:solidFill>
                            <a:schemeClr val="dk1"/>
                          </a:solidFill>
                          <a:effectLst/>
                          <a:latin typeface="Meiryo" panose="020B0604030504040204" pitchFamily="34" charset="-128"/>
                          <a:ea typeface="Meiryo" panose="020B0604030504040204" pitchFamily="34" charset="-128"/>
                          <a:cs typeface="+mn-cs"/>
                        </a:rPr>
                        <a:t>オンライン</a:t>
                      </a:r>
                      <a:r>
                        <a:rPr kumimoji="1" lang="en-US" altLang="ja-JP" sz="1100" b="0" i="0" kern="1200" dirty="0">
                          <a:solidFill>
                            <a:schemeClr val="dk1"/>
                          </a:solidFill>
                          <a:effectLst/>
                          <a:latin typeface="Meiryo" panose="020B0604030504040204" pitchFamily="34" charset="-128"/>
                          <a:ea typeface="Meiryo" panose="020B0604030504040204" pitchFamily="34" charset="-128"/>
                          <a:cs typeface="+mn-cs"/>
                        </a:rPr>
                        <a:t>LIVE</a:t>
                      </a:r>
                      <a:r>
                        <a:rPr kumimoji="1" lang="ja-JP" altLang="en-US" sz="1100" b="0" i="0" kern="1200" dirty="0">
                          <a:solidFill>
                            <a:schemeClr val="dk1"/>
                          </a:solidFill>
                          <a:effectLst/>
                          <a:latin typeface="Meiryo" panose="020B0604030504040204" pitchFamily="34" charset="-128"/>
                          <a:ea typeface="Meiryo" panose="020B0604030504040204" pitchFamily="34" charset="-128"/>
                          <a:cs typeface="+mn-cs"/>
                        </a:rPr>
                        <a:t>配信型教室は、</a:t>
                      </a:r>
                      <a:r>
                        <a:rPr kumimoji="1" lang="en-US" altLang="ja-JP" sz="1100" b="0" i="0" kern="1200" dirty="0">
                          <a:solidFill>
                            <a:schemeClr val="dk1"/>
                          </a:solidFill>
                          <a:effectLst/>
                          <a:latin typeface="Meiryo" panose="020B0604030504040204" pitchFamily="34" charset="-128"/>
                          <a:ea typeface="Meiryo" panose="020B0604030504040204" pitchFamily="34" charset="-128"/>
                          <a:cs typeface="+mn-cs"/>
                        </a:rPr>
                        <a:t>1</a:t>
                      </a:r>
                      <a:r>
                        <a:rPr kumimoji="1" lang="ja-JP" altLang="en-US" sz="1100" b="0" i="0" kern="1200" dirty="0">
                          <a:solidFill>
                            <a:schemeClr val="dk1"/>
                          </a:solidFill>
                          <a:effectLst/>
                          <a:latin typeface="Meiryo" panose="020B0604030504040204" pitchFamily="34" charset="-128"/>
                          <a:ea typeface="Meiryo" panose="020B0604030504040204" pitchFamily="34" charset="-128"/>
                          <a:cs typeface="+mn-cs"/>
                        </a:rPr>
                        <a:t>名のお申し込みで同居されているご家族の皆様でご覧いただけます。</a:t>
                      </a:r>
                      <a:endParaRPr kumimoji="1" lang="en-US" altLang="ja-JP" sz="1100" b="0" i="0" kern="1200" dirty="0">
                        <a:solidFill>
                          <a:schemeClr val="dk1"/>
                        </a:solidFill>
                        <a:effectLst/>
                        <a:latin typeface="Meiryo" panose="020B0604030504040204" pitchFamily="34" charset="-128"/>
                        <a:ea typeface="Meiryo" panose="020B0604030504040204" pitchFamily="34" charset="-128"/>
                        <a:cs typeface="+mn-cs"/>
                      </a:endParaRPr>
                    </a:p>
                    <a:p>
                      <a:pPr algn="just">
                        <a:lnSpc>
                          <a:spcPts val="1300"/>
                        </a:lnSpc>
                      </a:pPr>
                      <a:r>
                        <a:rPr kumimoji="1" lang="ja-JP" altLang="en-US" sz="1100" b="0" i="0" kern="1200" dirty="0">
                          <a:solidFill>
                            <a:schemeClr val="dk1"/>
                          </a:solidFill>
                          <a:effectLst/>
                          <a:latin typeface="Meiryo" panose="020B0604030504040204" pitchFamily="34" charset="-128"/>
                          <a:ea typeface="Meiryo" panose="020B0604030504040204" pitchFamily="34" charset="-128"/>
                          <a:cs typeface="+mn-cs"/>
                        </a:rPr>
                        <a:t>下記の参加申込書に必要事項を記入の上、メールで下記あて先までお申し込みください。</a:t>
                      </a:r>
                      <a:endParaRPr kumimoji="1" lang="en-US" altLang="ja-JP" sz="1100" b="0" i="0" kern="1200" dirty="0">
                        <a:solidFill>
                          <a:schemeClr val="dk1"/>
                        </a:solidFill>
                        <a:effectLst/>
                        <a:latin typeface="Meiryo" panose="020B0604030504040204" pitchFamily="34" charset="-128"/>
                        <a:ea typeface="Meiryo" panose="020B0604030504040204" pitchFamily="34" charset="-128"/>
                        <a:cs typeface="+mn-cs"/>
                      </a:endParaRPr>
                    </a:p>
                    <a:p>
                      <a:pPr marL="0" marR="0" lvl="0" indent="0" algn="just" defTabSz="914400" rtl="0" eaLnBrk="1" fontAlgn="auto" latinLnBrk="0" hangingPunct="1">
                        <a:lnSpc>
                          <a:spcPts val="1300"/>
                        </a:lnSpc>
                        <a:spcBef>
                          <a:spcPts val="0"/>
                        </a:spcBef>
                        <a:spcAft>
                          <a:spcPts val="0"/>
                        </a:spcAft>
                        <a:buClrTx/>
                        <a:buSzTx/>
                        <a:buFontTx/>
                        <a:buNone/>
                        <a:tabLst/>
                        <a:defRPr/>
                      </a:pPr>
                      <a:r>
                        <a:rPr kumimoji="1" lang="en-US" altLang="ja-JP" sz="1100" b="0" i="0" kern="1200" dirty="0">
                          <a:solidFill>
                            <a:srgbClr val="FF0000"/>
                          </a:solidFill>
                          <a:effectLst/>
                          <a:latin typeface="Meiryo" panose="020B0604030504040204" pitchFamily="34" charset="-128"/>
                          <a:ea typeface="Meiryo" panose="020B0604030504040204" pitchFamily="34" charset="-128"/>
                          <a:cs typeface="+mn-cs"/>
                        </a:rPr>
                        <a:t>2025</a:t>
                      </a:r>
                      <a:r>
                        <a:rPr kumimoji="1" lang="ja-JP" altLang="en-US" sz="1100" b="0" i="0" kern="1200" dirty="0">
                          <a:solidFill>
                            <a:srgbClr val="FF0000"/>
                          </a:solidFill>
                          <a:effectLst/>
                          <a:latin typeface="Meiryo" panose="020B0604030504040204" pitchFamily="34" charset="-128"/>
                          <a:ea typeface="Meiryo" panose="020B0604030504040204" pitchFamily="34" charset="-128"/>
                          <a:cs typeface="+mn-cs"/>
                        </a:rPr>
                        <a:t>年 </a:t>
                      </a:r>
                      <a:r>
                        <a:rPr kumimoji="1" lang="en-US" altLang="ja-JP" sz="1100" b="0" i="0" kern="1200" dirty="0">
                          <a:solidFill>
                            <a:srgbClr val="FF0000"/>
                          </a:solidFill>
                          <a:effectLst/>
                          <a:latin typeface="Meiryo" panose="020B0604030504040204" pitchFamily="34" charset="-128"/>
                          <a:ea typeface="Meiryo" panose="020B0604030504040204" pitchFamily="34" charset="-128"/>
                          <a:cs typeface="+mn-cs"/>
                        </a:rPr>
                        <a:t>7</a:t>
                      </a:r>
                      <a:r>
                        <a:rPr kumimoji="1" lang="ja-JP" altLang="en-US" sz="1100" b="0" i="0" kern="1200" dirty="0">
                          <a:solidFill>
                            <a:srgbClr val="FF0000"/>
                          </a:solidFill>
                          <a:effectLst/>
                          <a:latin typeface="Meiryo" panose="020B0604030504040204" pitchFamily="34" charset="-128"/>
                          <a:ea typeface="Meiryo" panose="020B0604030504040204" pitchFamily="34" charset="-128"/>
                          <a:cs typeface="+mn-cs"/>
                        </a:rPr>
                        <a:t>月 </a:t>
                      </a:r>
                      <a:r>
                        <a:rPr kumimoji="1" lang="en-US" altLang="ja-JP" sz="1100" b="0" i="0" kern="1200" dirty="0">
                          <a:solidFill>
                            <a:srgbClr val="FF0000"/>
                          </a:solidFill>
                          <a:effectLst/>
                          <a:latin typeface="Meiryo" panose="020B0604030504040204" pitchFamily="34" charset="-128"/>
                          <a:ea typeface="Meiryo" panose="020B0604030504040204" pitchFamily="34" charset="-128"/>
                          <a:cs typeface="+mn-cs"/>
                        </a:rPr>
                        <a:t>15</a:t>
                      </a:r>
                      <a:r>
                        <a:rPr kumimoji="1" lang="ja-JP" altLang="en-US" sz="1100" b="0" i="0" kern="1200" dirty="0">
                          <a:solidFill>
                            <a:srgbClr val="FF0000"/>
                          </a:solidFill>
                          <a:effectLst/>
                          <a:latin typeface="Meiryo" panose="020B0604030504040204" pitchFamily="34" charset="-128"/>
                          <a:ea typeface="Meiryo" panose="020B0604030504040204" pitchFamily="34" charset="-128"/>
                          <a:cs typeface="+mn-cs"/>
                        </a:rPr>
                        <a:t>日（火）到着分まで</a:t>
                      </a:r>
                      <a:endParaRPr kumimoji="1" lang="en-US" altLang="ja-JP" sz="1100" b="0" i="0" kern="1200" dirty="0">
                        <a:solidFill>
                          <a:srgbClr val="FF0000"/>
                        </a:solidFill>
                        <a:effectLst/>
                        <a:latin typeface="Meiryo" panose="020B0604030504040204" pitchFamily="34" charset="-128"/>
                        <a:ea typeface="Meiryo" panose="020B0604030504040204" pitchFamily="34" charset="-128"/>
                        <a:cs typeface="+mn-cs"/>
                      </a:endParaRPr>
                    </a:p>
                    <a:p>
                      <a:pPr algn="just">
                        <a:lnSpc>
                          <a:spcPts val="1300"/>
                        </a:lnSpc>
                      </a:pPr>
                      <a:r>
                        <a:rPr kumimoji="1" lang="ja-JP" altLang="en-US" sz="1100" b="0" i="0" kern="1200" dirty="0">
                          <a:solidFill>
                            <a:schemeClr val="dk1"/>
                          </a:solidFill>
                          <a:effectLst/>
                          <a:latin typeface="Meiryo" panose="020B0604030504040204" pitchFamily="34" charset="-128"/>
                          <a:ea typeface="Meiryo" panose="020B0604030504040204" pitchFamily="34" charset="-128"/>
                          <a:cs typeface="+mn-cs"/>
                        </a:rPr>
                        <a:t>お申込みいただいた方へウェビナーの事前登録の案内が届きます。事前登録されるとウェビナーの</a:t>
                      </a:r>
                      <a:r>
                        <a:rPr kumimoji="1" lang="en-US" altLang="ja-JP" sz="1100" b="0" i="0" kern="1200" dirty="0">
                          <a:solidFill>
                            <a:schemeClr val="dk1"/>
                          </a:solidFill>
                          <a:effectLst/>
                          <a:latin typeface="Meiryo" panose="020B0604030504040204" pitchFamily="34" charset="-128"/>
                          <a:ea typeface="Meiryo" panose="020B0604030504040204" pitchFamily="34" charset="-128"/>
                          <a:cs typeface="+mn-cs"/>
                        </a:rPr>
                        <a:t>ID/PW</a:t>
                      </a:r>
                      <a:r>
                        <a:rPr kumimoji="1" lang="ja-JP" altLang="en-US" sz="1100" b="0" i="0" kern="1200" dirty="0">
                          <a:solidFill>
                            <a:schemeClr val="dk1"/>
                          </a:solidFill>
                          <a:effectLst/>
                          <a:latin typeface="Meiryo" panose="020B0604030504040204" pitchFamily="34" charset="-128"/>
                          <a:ea typeface="Meiryo" panose="020B0604030504040204" pitchFamily="34" charset="-128"/>
                          <a:cs typeface="+mn-cs"/>
                        </a:rPr>
                        <a:t>などが届きます。</a:t>
                      </a:r>
                      <a:endParaRPr kumimoji="1" lang="en-US" altLang="ja-JP" sz="1100" b="0" i="0" kern="1200" dirty="0">
                        <a:solidFill>
                          <a:schemeClr val="dk1"/>
                        </a:solidFill>
                        <a:effectLst/>
                        <a:latin typeface="Meiryo" panose="020B0604030504040204" pitchFamily="34" charset="-128"/>
                        <a:ea typeface="Meiryo" panose="020B0604030504040204" pitchFamily="34" charset="-128"/>
                        <a:cs typeface="+mn-cs"/>
                      </a:endParaRPr>
                    </a:p>
                    <a:p>
                      <a:pPr algn="just">
                        <a:lnSpc>
                          <a:spcPts val="1300"/>
                        </a:lnSpc>
                      </a:pPr>
                      <a:r>
                        <a:rPr kumimoji="1" lang="ja-JP" altLang="en-US" sz="1100" b="0" i="0" kern="1200" dirty="0">
                          <a:solidFill>
                            <a:schemeClr val="dk1"/>
                          </a:solidFill>
                          <a:effectLst/>
                          <a:latin typeface="Meiryo" panose="020B0604030504040204" pitchFamily="34" charset="-128"/>
                          <a:ea typeface="Meiryo" panose="020B0604030504040204" pitchFamily="34" charset="-128"/>
                          <a:cs typeface="+mn-cs"/>
                        </a:rPr>
                        <a:t>Ｊ</a:t>
                      </a:r>
                      <a:r>
                        <a:rPr kumimoji="1" lang="en-US" altLang="ja-JP" sz="1100" b="0" i="0" kern="1200" dirty="0">
                          <a:solidFill>
                            <a:schemeClr val="dk1"/>
                          </a:solidFill>
                          <a:effectLst/>
                          <a:latin typeface="Meiryo" panose="020B0604030504040204" pitchFamily="34" charset="-128"/>
                          <a:ea typeface="Meiryo" panose="020B0604030504040204" pitchFamily="34" charset="-128"/>
                          <a:cs typeface="+mn-cs"/>
                        </a:rPr>
                        <a:t>-</a:t>
                      </a:r>
                      <a:r>
                        <a:rPr kumimoji="1" lang="ja-JP" altLang="en-US" sz="1100" b="0" i="0" kern="1200" dirty="0">
                          <a:solidFill>
                            <a:schemeClr val="dk1"/>
                          </a:solidFill>
                          <a:effectLst/>
                          <a:latin typeface="Meiryo" panose="020B0604030504040204" pitchFamily="34" charset="-128"/>
                          <a:ea typeface="Meiryo" panose="020B0604030504040204" pitchFamily="34" charset="-128"/>
                          <a:cs typeface="+mn-cs"/>
                        </a:rPr>
                        <a:t>オイルミルズ</a:t>
                      </a:r>
                      <a:r>
                        <a:rPr kumimoji="1" lang="ja-JP" altLang="ja-JP" sz="1100" b="0" i="0" kern="1200" dirty="0">
                          <a:solidFill>
                            <a:schemeClr val="dk1"/>
                          </a:solidFill>
                          <a:effectLst/>
                          <a:latin typeface="Meiryo" panose="020B0604030504040204" pitchFamily="34" charset="-128"/>
                          <a:ea typeface="Meiryo" panose="020B0604030504040204" pitchFamily="34" charset="-128"/>
                          <a:cs typeface="+mn-cs"/>
                        </a:rPr>
                        <a:t>健康保険組合　　担当：</a:t>
                      </a:r>
                      <a:r>
                        <a:rPr kumimoji="1" lang="ja-JP" altLang="en-US" sz="1100" b="0" i="0" kern="1200" dirty="0">
                          <a:solidFill>
                            <a:schemeClr val="dk1"/>
                          </a:solidFill>
                          <a:effectLst/>
                          <a:latin typeface="Meiryo" panose="020B0604030504040204" pitchFamily="34" charset="-128"/>
                          <a:ea typeface="Meiryo" panose="020B0604030504040204" pitchFamily="34" charset="-128"/>
                          <a:cs typeface="+mn-cs"/>
                        </a:rPr>
                        <a:t>天野・豊澤</a:t>
                      </a:r>
                      <a:endParaRPr kumimoji="1" lang="ja-JP" altLang="ja-JP" sz="1100" b="0" i="0" kern="1200" dirty="0">
                        <a:solidFill>
                          <a:schemeClr val="dk1"/>
                        </a:solidFill>
                        <a:effectLst/>
                        <a:latin typeface="Meiryo" panose="020B0604030504040204" pitchFamily="34" charset="-128"/>
                        <a:ea typeface="Meiryo" panose="020B0604030504040204" pitchFamily="34" charset="-128"/>
                        <a:cs typeface="+mn-cs"/>
                      </a:endParaRPr>
                    </a:p>
                    <a:p>
                      <a:pPr algn="just">
                        <a:lnSpc>
                          <a:spcPts val="1300"/>
                        </a:lnSpc>
                      </a:pPr>
                      <a:r>
                        <a:rPr kumimoji="1" lang="ja-JP" altLang="ja-JP" sz="1100" b="0" i="0" kern="1200" dirty="0">
                          <a:solidFill>
                            <a:schemeClr val="dk1"/>
                          </a:solidFill>
                          <a:effectLst/>
                          <a:latin typeface="Meiryo" panose="020B0604030504040204" pitchFamily="34" charset="-128"/>
                          <a:ea typeface="Meiryo" panose="020B0604030504040204" pitchFamily="34" charset="-128"/>
                          <a:cs typeface="+mn-cs"/>
                        </a:rPr>
                        <a:t>住所：〒</a:t>
                      </a:r>
                      <a:r>
                        <a:rPr kumimoji="1" lang="en-US" altLang="ja-JP" sz="1100" b="0" i="0" kern="1200" dirty="0">
                          <a:solidFill>
                            <a:schemeClr val="dk1"/>
                          </a:solidFill>
                          <a:effectLst/>
                          <a:latin typeface="Meiryo" panose="020B0604030504040204" pitchFamily="34" charset="-128"/>
                          <a:ea typeface="Meiryo" panose="020B0604030504040204" pitchFamily="34" charset="-128"/>
                          <a:cs typeface="+mn-cs"/>
                        </a:rPr>
                        <a:t>104-0044</a:t>
                      </a:r>
                      <a:r>
                        <a:rPr kumimoji="1" lang="ja-JP" altLang="en-US" sz="1100" b="0" i="0" kern="1200" dirty="0">
                          <a:solidFill>
                            <a:schemeClr val="dk1"/>
                          </a:solidFill>
                          <a:effectLst/>
                          <a:latin typeface="Meiryo" panose="020B0604030504040204" pitchFamily="34" charset="-128"/>
                          <a:ea typeface="Meiryo" panose="020B0604030504040204" pitchFamily="34" charset="-128"/>
                          <a:cs typeface="+mn-cs"/>
                        </a:rPr>
                        <a:t>　東京都中央区明石町</a:t>
                      </a:r>
                      <a:r>
                        <a:rPr kumimoji="1" lang="en-US" altLang="ja-JP" sz="1100" b="0" i="0" kern="1200" dirty="0">
                          <a:solidFill>
                            <a:schemeClr val="dk1"/>
                          </a:solidFill>
                          <a:effectLst/>
                          <a:latin typeface="Meiryo" panose="020B0604030504040204" pitchFamily="34" charset="-128"/>
                          <a:ea typeface="Meiryo" panose="020B0604030504040204" pitchFamily="34" charset="-128"/>
                          <a:cs typeface="+mn-cs"/>
                        </a:rPr>
                        <a:t>8-1</a:t>
                      </a:r>
                      <a:r>
                        <a:rPr kumimoji="1" lang="ja-JP" altLang="en-US" sz="1100" b="0" i="0" kern="1200" dirty="0">
                          <a:solidFill>
                            <a:schemeClr val="dk1"/>
                          </a:solidFill>
                          <a:effectLst/>
                          <a:latin typeface="Meiryo" panose="020B0604030504040204" pitchFamily="34" charset="-128"/>
                          <a:ea typeface="Meiryo" panose="020B0604030504040204" pitchFamily="34" charset="-128"/>
                          <a:cs typeface="+mn-cs"/>
                        </a:rPr>
                        <a:t>　聖路加タワー</a:t>
                      </a:r>
                      <a:endParaRPr kumimoji="1" lang="ja-JP" altLang="ja-JP" sz="1100" b="0" i="0" kern="1200" dirty="0">
                        <a:solidFill>
                          <a:schemeClr val="dk1"/>
                        </a:solidFill>
                        <a:effectLst/>
                        <a:latin typeface="Meiryo" panose="020B0604030504040204" pitchFamily="34" charset="-128"/>
                        <a:ea typeface="Meiryo" panose="020B0604030504040204" pitchFamily="34" charset="-128"/>
                        <a:cs typeface="+mn-cs"/>
                      </a:endParaRPr>
                    </a:p>
                    <a:p>
                      <a:pPr algn="just">
                        <a:lnSpc>
                          <a:spcPts val="1300"/>
                        </a:lnSpc>
                      </a:pPr>
                      <a:r>
                        <a:rPr kumimoji="1" lang="en-US" altLang="ja-JP" sz="1100" b="0" i="0" kern="1200" dirty="0">
                          <a:solidFill>
                            <a:schemeClr val="dk1"/>
                          </a:solidFill>
                          <a:effectLst/>
                          <a:latin typeface="Meiryo" panose="020B0604030504040204" pitchFamily="34" charset="-128"/>
                          <a:ea typeface="Meiryo" panose="020B0604030504040204" pitchFamily="34" charset="-128"/>
                          <a:cs typeface="+mn-cs"/>
                        </a:rPr>
                        <a:t>TEL</a:t>
                      </a:r>
                      <a:r>
                        <a:rPr kumimoji="1" lang="ja-JP" altLang="ja-JP" sz="1100" b="0" i="0" kern="1200" dirty="0">
                          <a:solidFill>
                            <a:schemeClr val="dk1"/>
                          </a:solidFill>
                          <a:effectLst/>
                          <a:latin typeface="Meiryo" panose="020B0604030504040204" pitchFamily="34" charset="-128"/>
                          <a:ea typeface="Meiryo" panose="020B0604030504040204" pitchFamily="34" charset="-128"/>
                          <a:cs typeface="+mn-cs"/>
                        </a:rPr>
                        <a:t>：</a:t>
                      </a:r>
                      <a:r>
                        <a:rPr kumimoji="1" lang="ja-JP" altLang="en-US" sz="1100" b="0" i="0" kern="1200" dirty="0">
                          <a:solidFill>
                            <a:schemeClr val="dk1"/>
                          </a:solidFill>
                          <a:effectLst/>
                          <a:latin typeface="Meiryo" panose="020B0604030504040204" pitchFamily="34" charset="-128"/>
                          <a:ea typeface="Meiryo" panose="020B0604030504040204" pitchFamily="34" charset="-128"/>
                          <a:cs typeface="+mn-cs"/>
                        </a:rPr>
                        <a:t> </a:t>
                      </a:r>
                      <a:r>
                        <a:rPr kumimoji="1" lang="en-US" altLang="ja-JP" sz="1100" b="0" i="0" kern="1200" dirty="0">
                          <a:solidFill>
                            <a:schemeClr val="dk1"/>
                          </a:solidFill>
                          <a:effectLst/>
                          <a:latin typeface="Meiryo" panose="020B0604030504040204" pitchFamily="34" charset="-128"/>
                          <a:ea typeface="Meiryo" panose="020B0604030504040204" pitchFamily="34" charset="-128"/>
                          <a:cs typeface="+mn-cs"/>
                        </a:rPr>
                        <a:t>03-5148-7102</a:t>
                      </a:r>
                      <a:r>
                        <a:rPr kumimoji="1" lang="ja-JP" altLang="ja-JP" sz="1100" b="0" i="0" kern="1200" dirty="0">
                          <a:solidFill>
                            <a:schemeClr val="dk1"/>
                          </a:solidFill>
                          <a:effectLst/>
                          <a:latin typeface="Meiryo" panose="020B0604030504040204" pitchFamily="34" charset="-128"/>
                          <a:ea typeface="Meiryo" panose="020B0604030504040204" pitchFamily="34" charset="-128"/>
                          <a:cs typeface="+mn-cs"/>
                        </a:rPr>
                        <a:t>　　　　</a:t>
                      </a:r>
                      <a:r>
                        <a:rPr kumimoji="1" lang="en-US" altLang="ja-JP" sz="1100" b="0" i="0" kern="1200" dirty="0">
                          <a:solidFill>
                            <a:schemeClr val="dk1"/>
                          </a:solidFill>
                          <a:effectLst/>
                          <a:latin typeface="Meiryo" panose="020B0604030504040204" pitchFamily="34" charset="-128"/>
                          <a:ea typeface="Meiryo" panose="020B0604030504040204" pitchFamily="34" charset="-128"/>
                          <a:cs typeface="+mn-cs"/>
                        </a:rPr>
                        <a:t>FAX</a:t>
                      </a:r>
                      <a:r>
                        <a:rPr kumimoji="1" lang="ja-JP" altLang="ja-JP" sz="1100" b="0" i="0" kern="1200" dirty="0">
                          <a:solidFill>
                            <a:schemeClr val="dk1"/>
                          </a:solidFill>
                          <a:effectLst/>
                          <a:latin typeface="Meiryo" panose="020B0604030504040204" pitchFamily="34" charset="-128"/>
                          <a:ea typeface="Meiryo" panose="020B0604030504040204" pitchFamily="34" charset="-128"/>
                          <a:cs typeface="+mn-cs"/>
                        </a:rPr>
                        <a:t>：</a:t>
                      </a:r>
                      <a:r>
                        <a:rPr kumimoji="1" lang="en-US" altLang="ja-JP" sz="1100" b="0" i="0" kern="1200" dirty="0">
                          <a:solidFill>
                            <a:schemeClr val="dk1"/>
                          </a:solidFill>
                          <a:effectLst/>
                          <a:latin typeface="Meiryo" panose="020B0604030504040204" pitchFamily="34" charset="-128"/>
                          <a:ea typeface="Meiryo" panose="020B0604030504040204" pitchFamily="34" charset="-128"/>
                          <a:cs typeface="+mn-cs"/>
                        </a:rPr>
                        <a:t>03-5148-9950</a:t>
                      </a:r>
                      <a:r>
                        <a:rPr kumimoji="1" lang="ja-JP" altLang="ja-JP" sz="1100" b="0" i="0" kern="1200" dirty="0">
                          <a:solidFill>
                            <a:schemeClr val="dk1"/>
                          </a:solidFill>
                          <a:effectLst/>
                          <a:latin typeface="Meiryo" panose="020B0604030504040204" pitchFamily="34" charset="-128"/>
                          <a:ea typeface="Meiryo" panose="020B0604030504040204" pitchFamily="34" charset="-128"/>
                          <a:cs typeface="+mn-cs"/>
                        </a:rPr>
                        <a:t>　　　　　　　　 　</a:t>
                      </a:r>
                    </a:p>
                    <a:p>
                      <a:pPr algn="just">
                        <a:lnSpc>
                          <a:spcPts val="1300"/>
                        </a:lnSpc>
                      </a:pPr>
                      <a:r>
                        <a:rPr kumimoji="1" lang="en-US" altLang="ja-JP" sz="1100" b="0" i="0" kern="1200" dirty="0">
                          <a:solidFill>
                            <a:schemeClr val="dk1"/>
                          </a:solidFill>
                          <a:effectLst/>
                          <a:latin typeface="Meiryo" panose="020B0604030504040204" pitchFamily="34" charset="-128"/>
                          <a:ea typeface="Meiryo" panose="020B0604030504040204" pitchFamily="34" charset="-128"/>
                          <a:cs typeface="+mn-cs"/>
                        </a:rPr>
                        <a:t>E-mail:</a:t>
                      </a:r>
                      <a:r>
                        <a:rPr lang="ja-JP" altLang="ja-JP" sz="1100" b="0" i="0" dirty="0">
                          <a:effectLst/>
                          <a:latin typeface="Meiryo" panose="020B0604030504040204" pitchFamily="34" charset="-128"/>
                          <a:ea typeface="Meiryo" panose="020B0604030504040204" pitchFamily="34" charset="-128"/>
                        </a:rPr>
                        <a:t> </a:t>
                      </a:r>
                      <a:r>
                        <a:rPr lang="en-US" altLang="ja-JP" sz="1100" b="0" i="0" dirty="0">
                          <a:effectLst/>
                          <a:latin typeface="Meiryo" panose="020B0604030504040204" pitchFamily="34" charset="-128"/>
                          <a:ea typeface="Meiryo" panose="020B0604030504040204" pitchFamily="34" charset="-128"/>
                        </a:rPr>
                        <a:t>jom.kenpo@j-oil.com</a:t>
                      </a:r>
                      <a:endParaRPr kumimoji="1" lang="ja-JP" altLang="en-US" sz="1100" b="0" i="0" dirty="0">
                        <a:latin typeface="Meiryo" panose="020B0604030504040204" pitchFamily="34" charset="-128"/>
                        <a:ea typeface="Meiryo" panose="020B0604030504040204" pitchFamily="34" charset="-128"/>
                      </a:endParaRPr>
                    </a:p>
                  </a:txBody>
                  <a:tcPr marL="36000" marR="72000" marT="468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bl>
          </a:graphicData>
        </a:graphic>
      </p:graphicFrame>
      <p:sp>
        <p:nvSpPr>
          <p:cNvPr id="20" name="テキスト ボックス 19"/>
          <p:cNvSpPr txBox="1">
            <a:spLocks noChangeArrowheads="1"/>
          </p:cNvSpPr>
          <p:nvPr/>
        </p:nvSpPr>
        <p:spPr bwMode="auto">
          <a:xfrm>
            <a:off x="3307715" y="6505579"/>
            <a:ext cx="928370" cy="180314"/>
          </a:xfrm>
          <a:prstGeom prst="rect">
            <a:avLst/>
          </a:prstGeom>
          <a:solidFill>
            <a:schemeClr val="bg1"/>
          </a:solidFill>
          <a:ln>
            <a:noFill/>
          </a:ln>
        </p:spPr>
        <p:txBody>
          <a:bodyPr rot="0" vert="horz" wrap="square" lIns="0" tIns="0" rIns="0" bIns="0" anchor="ctr" anchorCtr="0" upright="1">
            <a:noAutofit/>
          </a:bodyPr>
          <a:lstStyle/>
          <a:p>
            <a:pPr algn="ctr">
              <a:lnSpc>
                <a:spcPts val="900"/>
              </a:lnSpc>
              <a:spcAft>
                <a:spcPts val="0"/>
              </a:spcAft>
            </a:pPr>
            <a:endParaRPr lang="ja-JP" sz="1200" kern="100" dirty="0">
              <a:effectLst/>
              <a:latin typeface="Meiryo" panose="020B0604030504040204" pitchFamily="34" charset="-128"/>
              <a:ea typeface="Meiryo" panose="020B0604030504040204" pitchFamily="34" charset="-128"/>
              <a:cs typeface="Times New Roman"/>
            </a:endParaRPr>
          </a:p>
        </p:txBody>
      </p:sp>
      <p:graphicFrame>
        <p:nvGraphicFramePr>
          <p:cNvPr id="13" name="表 12">
            <a:extLst>
              <a:ext uri="{FF2B5EF4-FFF2-40B4-BE49-F238E27FC236}">
                <a16:creationId xmlns:a16="http://schemas.microsoft.com/office/drawing/2014/main" id="{2857CE82-F432-4D4C-A528-632140B36AC7}"/>
              </a:ext>
            </a:extLst>
          </p:cNvPr>
          <p:cNvGraphicFramePr>
            <a:graphicFrameLocks noGrp="1"/>
          </p:cNvGraphicFramePr>
          <p:nvPr>
            <p:extLst>
              <p:ext uri="{D42A27DB-BD31-4B8C-83A1-F6EECF244321}">
                <p14:modId xmlns:p14="http://schemas.microsoft.com/office/powerpoint/2010/main" val="1668763288"/>
              </p:ext>
            </p:extLst>
          </p:nvPr>
        </p:nvGraphicFramePr>
        <p:xfrm>
          <a:off x="430573" y="469115"/>
          <a:ext cx="6724801" cy="3493190"/>
        </p:xfrm>
        <a:graphic>
          <a:graphicData uri="http://schemas.openxmlformats.org/drawingml/2006/table">
            <a:tbl>
              <a:tblPr>
                <a:tableStyleId>{B301B821-A1FF-4177-AEE7-76D212191A09}</a:tableStyleId>
              </a:tblPr>
              <a:tblGrid>
                <a:gridCol w="395260">
                  <a:extLst>
                    <a:ext uri="{9D8B030D-6E8A-4147-A177-3AD203B41FA5}">
                      <a16:colId xmlns:a16="http://schemas.microsoft.com/office/drawing/2014/main" val="20000"/>
                    </a:ext>
                  </a:extLst>
                </a:gridCol>
                <a:gridCol w="2355517">
                  <a:extLst>
                    <a:ext uri="{9D8B030D-6E8A-4147-A177-3AD203B41FA5}">
                      <a16:colId xmlns:a16="http://schemas.microsoft.com/office/drawing/2014/main" val="20002"/>
                    </a:ext>
                  </a:extLst>
                </a:gridCol>
                <a:gridCol w="3974024">
                  <a:extLst>
                    <a:ext uri="{9D8B030D-6E8A-4147-A177-3AD203B41FA5}">
                      <a16:colId xmlns:a16="http://schemas.microsoft.com/office/drawing/2014/main" val="20003"/>
                    </a:ext>
                  </a:extLst>
                </a:gridCol>
              </a:tblGrid>
              <a:tr h="230146">
                <a:tc rowSpan="8">
                  <a:txBody>
                    <a:bodyPr/>
                    <a:lstStyle/>
                    <a:p>
                      <a:pPr algn="ctr">
                        <a:lnSpc>
                          <a:spcPts val="900"/>
                        </a:lnSpc>
                      </a:pPr>
                      <a:r>
                        <a:rPr kumimoji="1" lang="ja-JP" altLang="en-US" sz="1200" b="0" dirty="0">
                          <a:solidFill>
                            <a:schemeClr val="bg1"/>
                          </a:solidFill>
                          <a:latin typeface="メイリオ" panose="020B0604030504040204" pitchFamily="50" charset="-128"/>
                          <a:ea typeface="メイリオ" panose="020B0604030504040204" pitchFamily="50" charset="-128"/>
                          <a:cs typeface="MS PGothic" charset="-128"/>
                        </a:rPr>
                        <a:t>カリキュラム</a:t>
                      </a:r>
                    </a:p>
                  </a:txBody>
                  <a:tcPr marL="0" marR="36000" marT="72000" marB="0" vert="eaVert"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6A57BA"/>
                    </a:solidFill>
                  </a:tcPr>
                </a:tc>
                <a:tc>
                  <a:txBody>
                    <a:bodyPr/>
                    <a:lstStyle/>
                    <a:p>
                      <a:pPr algn="ctr">
                        <a:lnSpc>
                          <a:spcPts val="900"/>
                        </a:lnSpc>
                      </a:pPr>
                      <a:r>
                        <a:rPr kumimoji="1" lang="ja-JP" altLang="ja-JP" sz="1000" b="0" kern="1200" dirty="0">
                          <a:solidFill>
                            <a:schemeClr val="tx1"/>
                          </a:solidFill>
                          <a:effectLst/>
                          <a:latin typeface="Meiryo" panose="020B0604030504040204" pitchFamily="34" charset="-128"/>
                          <a:ea typeface="Meiryo" panose="020B0604030504040204" pitchFamily="34" charset="-128"/>
                          <a:cs typeface="MS PGothic" charset="-128"/>
                        </a:rPr>
                        <a:t>項　目</a:t>
                      </a:r>
                      <a:r>
                        <a:rPr lang="ja-JP" altLang="ja-JP" sz="1000" b="0" dirty="0">
                          <a:solidFill>
                            <a:schemeClr val="tx1"/>
                          </a:solidFill>
                          <a:effectLst/>
                          <a:latin typeface="Meiryo" panose="020B0604030504040204" pitchFamily="34" charset="-128"/>
                          <a:ea typeface="Meiryo" panose="020B0604030504040204" pitchFamily="34" charset="-128"/>
                          <a:cs typeface="MS PGothic" charset="-128"/>
                        </a:rPr>
                        <a:t> </a:t>
                      </a:r>
                      <a:endParaRPr kumimoji="1" lang="ja-JP" altLang="en-US" sz="1000" b="0" dirty="0">
                        <a:solidFill>
                          <a:schemeClr val="tx1"/>
                        </a:solidFill>
                        <a:latin typeface="Meiryo" panose="020B0604030504040204" pitchFamily="34" charset="-128"/>
                        <a:ea typeface="Meiryo" panose="020B0604030504040204" pitchFamily="34" charset="-128"/>
                        <a:cs typeface="MS PGothic" charset="-128"/>
                      </a:endParaRPr>
                    </a:p>
                  </a:txBody>
                  <a:tcPr marL="108000" marR="108000" marT="108000" marB="0" anchor="ctr">
                    <a:lnL w="6350" cap="flat" cmpd="sng" algn="ctr">
                      <a:no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lumMod val="65000"/>
                        <a:alpha val="9000"/>
                      </a:schemeClr>
                    </a:solidFill>
                  </a:tcPr>
                </a:tc>
                <a:tc>
                  <a:txBody>
                    <a:bodyPr/>
                    <a:lstStyle/>
                    <a:p>
                      <a:pPr algn="ctr">
                        <a:lnSpc>
                          <a:spcPts val="900"/>
                        </a:lnSpc>
                      </a:pPr>
                      <a:r>
                        <a:rPr kumimoji="1" lang="ja-JP" altLang="ja-JP" sz="1000" b="0" kern="1200" dirty="0">
                          <a:solidFill>
                            <a:schemeClr val="tx1"/>
                          </a:solidFill>
                          <a:effectLst/>
                          <a:latin typeface="Meiryo" panose="020B0604030504040204" pitchFamily="34" charset="-128"/>
                          <a:ea typeface="Meiryo" panose="020B0604030504040204" pitchFamily="34" charset="-128"/>
                          <a:cs typeface="MS PGothic" charset="-128"/>
                        </a:rPr>
                        <a:t>内　容</a:t>
                      </a:r>
                      <a:r>
                        <a:rPr lang="ja-JP" altLang="ja-JP" sz="1000" b="0" dirty="0">
                          <a:solidFill>
                            <a:schemeClr val="tx1"/>
                          </a:solidFill>
                          <a:effectLst/>
                          <a:latin typeface="Meiryo" panose="020B0604030504040204" pitchFamily="34" charset="-128"/>
                          <a:ea typeface="Meiryo" panose="020B0604030504040204" pitchFamily="34" charset="-128"/>
                          <a:cs typeface="MS PGothic" charset="-128"/>
                        </a:rPr>
                        <a:t> </a:t>
                      </a:r>
                      <a:endParaRPr kumimoji="1" lang="ja-JP" altLang="en-US" sz="1000" b="0" dirty="0">
                        <a:solidFill>
                          <a:schemeClr val="tx1"/>
                        </a:solidFill>
                        <a:latin typeface="Meiryo" panose="020B0604030504040204" pitchFamily="34" charset="-128"/>
                        <a:ea typeface="Meiryo" panose="020B0604030504040204" pitchFamily="34" charset="-128"/>
                        <a:cs typeface="MS PGothic" charset="-128"/>
                      </a:endParaRPr>
                    </a:p>
                  </a:txBody>
                  <a:tcPr marL="108000" marR="108000" marT="108000" marB="0" anchor="ct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lumMod val="65000"/>
                        <a:alpha val="9000"/>
                      </a:schemeClr>
                    </a:solidFill>
                  </a:tcPr>
                </a:tc>
                <a:extLst>
                  <a:ext uri="{0D108BD9-81ED-4DB2-BD59-A6C34878D82A}">
                    <a16:rowId xmlns:a16="http://schemas.microsoft.com/office/drawing/2014/main" val="10000"/>
                  </a:ext>
                </a:extLst>
              </a:tr>
              <a:tr h="152929">
                <a:tc vMerge="1">
                  <a:txBody>
                    <a:bodyPr/>
                    <a:lstStyle/>
                    <a:p>
                      <a:pPr algn="ctr">
                        <a:lnSpc>
                          <a:spcPts val="900"/>
                        </a:lnSpc>
                      </a:pPr>
                      <a:endParaRPr kumimoji="1" lang="ja-JP" altLang="en-US" sz="1200" b="1" dirty="0">
                        <a:solidFill>
                          <a:schemeClr val="bg1"/>
                        </a:solidFill>
                        <a:latin typeface="MS PGothic" charset="-128"/>
                        <a:ea typeface="MS PGothic" charset="-128"/>
                        <a:cs typeface="MS PGothic" charset="-128"/>
                      </a:endParaRPr>
                    </a:p>
                  </a:txBody>
                  <a:tcPr marL="0" marR="36000" marT="0" marB="0" vert="eaVert" anchor="ct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l" fontAlgn="auto"/>
                      <a:r>
                        <a:rPr lang="ja-JP" sz="1000" b="1" kern="100" dirty="0">
                          <a:solidFill>
                            <a:srgbClr val="000000"/>
                          </a:solidFill>
                          <a:effectLst/>
                          <a:latin typeface="Century" panose="02040604050505020304" pitchFamily="18" charset="0"/>
                          <a:ea typeface="游ゴシック Medium" panose="020B0500000000000000" pitchFamily="50" charset="-128"/>
                          <a:cs typeface="Times New Roman" panose="02020603050405020304" pitchFamily="18" charset="0"/>
                        </a:rPr>
                        <a:t>導入</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lnL w="6350" cap="flat" cmpd="sng" algn="ctr">
                      <a:no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auto"/>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・本セミナーのポイント</a:t>
                      </a:r>
                      <a:r>
                        <a:rPr lang="en-US" altLang="ja-JP" sz="1050" kern="100" spc="0" dirty="0">
                          <a:solidFill>
                            <a:schemeClr val="dk1"/>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・講師の自己紹介</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677050">
                <a:tc vMerge="1">
                  <a:txBody>
                    <a:bodyPr/>
                    <a:lstStyle/>
                    <a:p>
                      <a:endParaRPr kumimoji="1" lang="ja-JP" altLang="en-US"/>
                    </a:p>
                  </a:txBody>
                  <a:tcPr/>
                </a:tc>
                <a:tc>
                  <a:txBody>
                    <a:bodyPr/>
                    <a:lstStyle/>
                    <a:p>
                      <a:pPr algn="l" fontAlgn="auto"/>
                      <a:r>
                        <a:rPr lang="ja-JP" sz="1000" b="1" kern="100" dirty="0">
                          <a:solidFill>
                            <a:srgbClr val="000000"/>
                          </a:solidFill>
                          <a:effectLst/>
                          <a:latin typeface="Century" panose="02040604050505020304" pitchFamily="18" charset="0"/>
                          <a:ea typeface="游ゴシック Medium" panose="020B0500000000000000" pitchFamily="50" charset="-128"/>
                          <a:cs typeface="Times New Roman" panose="02020603050405020304" pitchFamily="18" charset="0"/>
                        </a:rPr>
                        <a:t>年齢による女性ホルモンの変化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ja-JP" sz="1000" b="1" kern="100" dirty="0">
                          <a:solidFill>
                            <a:srgbClr val="000000"/>
                          </a:solidFill>
                          <a:effectLst/>
                          <a:latin typeface="Century" panose="02040604050505020304" pitchFamily="18" charset="0"/>
                          <a:ea typeface="游ゴシック Medium" panose="020B0500000000000000" pitchFamily="50" charset="-128"/>
                          <a:cs typeface="Times New Roman" panose="02020603050405020304" pitchFamily="18" charset="0"/>
                        </a:rPr>
                        <a:t>女性ホルモンの変化に伴う</a:t>
                      </a:r>
                      <a:r>
                        <a:rPr lang="en-US" sz="1000" b="1" kern="100" dirty="0">
                          <a:solidFill>
                            <a:srgbClr val="000000"/>
                          </a:solidFill>
                          <a:effectLst/>
                          <a:latin typeface="Century" panose="02040604050505020304" pitchFamily="18" charset="0"/>
                          <a:ea typeface="游ゴシック Medium" panose="020B0500000000000000" pitchFamily="50" charset="-128"/>
                          <a:cs typeface="Times New Roman" panose="02020603050405020304" pitchFamily="18" charset="0"/>
                        </a:rPr>
                        <a:t>5</a:t>
                      </a:r>
                      <a:r>
                        <a:rPr lang="ja-JP" sz="1000" b="1" kern="100" dirty="0">
                          <a:solidFill>
                            <a:srgbClr val="000000"/>
                          </a:solidFill>
                          <a:effectLst/>
                          <a:latin typeface="Century" panose="02040604050505020304" pitchFamily="18" charset="0"/>
                          <a:ea typeface="游ゴシック Medium" panose="020B0500000000000000" pitchFamily="50" charset="-128"/>
                          <a:cs typeface="Times New Roman" panose="02020603050405020304" pitchFamily="18" charset="0"/>
                        </a:rPr>
                        <a:t>つのステージ</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nchor="ctr">
                    <a:lnL w="6350" cap="flat" cmpd="sng" algn="ctr">
                      <a:no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auto"/>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・幼年期</a:t>
                      </a:r>
                      <a:r>
                        <a:rPr lang="ja-JP" altLang="en-US" sz="1050" kern="100" spc="0" dirty="0">
                          <a:solidFill>
                            <a:schemeClr val="dk1"/>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・思春期</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a:t>
                      </a:r>
                      <a:r>
                        <a:rPr lang="ja-JP" sz="800" u="none" kern="100" spc="20" dirty="0">
                          <a:solidFill>
                            <a:schemeClr val="tx1"/>
                          </a:solidFill>
                          <a:effectLst/>
                          <a:latin typeface="Century" panose="02040604050505020304" pitchFamily="18" charset="0"/>
                          <a:ea typeface="游ゴシック" panose="020B0400000000000000" pitchFamily="50" charset="-128"/>
                          <a:cs typeface="Times New Roman" panose="02020603050405020304" pitchFamily="18" charset="0"/>
                        </a:rPr>
                        <a:t>性</a:t>
                      </a:r>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成熟期</a:t>
                      </a:r>
                      <a:r>
                        <a:rPr lang="en-US" altLang="ja-JP" sz="1050" kern="100" spc="0" dirty="0">
                          <a:solidFill>
                            <a:schemeClr val="dk1"/>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・更年期</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・老年期</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3367373"/>
                  </a:ext>
                </a:extLst>
              </a:tr>
              <a:tr h="593838">
                <a:tc vMerge="1">
                  <a:txBody>
                    <a:bodyPr/>
                    <a:lstStyle/>
                    <a:p>
                      <a:endParaRPr kumimoji="1" lang="ja-JP" altLang="en-US"/>
                    </a:p>
                  </a:txBody>
                  <a:tcPr/>
                </a:tc>
                <a:tc>
                  <a:txBody>
                    <a:bodyPr/>
                    <a:lstStyle/>
                    <a:p>
                      <a:pPr algn="l" fontAlgn="auto"/>
                      <a:r>
                        <a:rPr lang="en-US" sz="1000" kern="100" dirty="0">
                          <a:solidFill>
                            <a:srgbClr val="000000"/>
                          </a:solidFill>
                          <a:effectLst/>
                          <a:latin typeface="游ゴシック Medium" panose="020B05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ja-JP" sz="1000" b="1" u="none" kern="100" dirty="0">
                          <a:solidFill>
                            <a:schemeClr val="tx1"/>
                          </a:solidFill>
                          <a:effectLst/>
                          <a:latin typeface="Century" panose="02040604050505020304" pitchFamily="18" charset="0"/>
                          <a:ea typeface="游ゴシック Medium" panose="020B0500000000000000" pitchFamily="50" charset="-128"/>
                          <a:cs typeface="Times New Roman" panose="02020603050405020304" pitchFamily="18" charset="0"/>
                        </a:rPr>
                        <a:t>性</a:t>
                      </a:r>
                      <a:r>
                        <a:rPr lang="ja-JP" sz="1000" b="1" kern="100" dirty="0">
                          <a:solidFill>
                            <a:srgbClr val="000000"/>
                          </a:solidFill>
                          <a:effectLst/>
                          <a:latin typeface="Century" panose="02040604050505020304" pitchFamily="18" charset="0"/>
                          <a:ea typeface="游ゴシック Medium" panose="020B0500000000000000" pitchFamily="50" charset="-128"/>
                          <a:cs typeface="Times New Roman" panose="02020603050405020304" pitchFamily="18" charset="0"/>
                        </a:rPr>
                        <a:t>成熟期によくみられる婦人科の病気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lnL w="6350" cap="flat" cmpd="sng" algn="ctr">
                      <a:no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just" fontAlgn="auto"/>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・子宮筋腫</a:t>
                      </a:r>
                      <a:r>
                        <a:rPr lang="ja-JP" altLang="en-US" sz="1050" kern="100" spc="0" dirty="0">
                          <a:solidFill>
                            <a:schemeClr val="dk1"/>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・子宮内膜症　子宮腺筋症</a:t>
                      </a:r>
                      <a:r>
                        <a:rPr lang="ja-JP" altLang="en-US" sz="1050" kern="100" spc="0" dirty="0">
                          <a:solidFill>
                            <a:schemeClr val="dk1"/>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・子宮癌</a:t>
                      </a:r>
                      <a:r>
                        <a:rPr lang="ja-JP" altLang="en-US"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（頚癌　体癌）・乳がん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・卵巣腫瘍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　　　　良性　低悪性　悪性（卵巣癌）</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・その他；子宮頚管ポリープ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30768188"/>
                  </a:ext>
                </a:extLst>
              </a:tr>
              <a:tr h="593838">
                <a:tc vMerge="1">
                  <a:txBody>
                    <a:bodyPr/>
                    <a:lstStyle/>
                    <a:p>
                      <a:endParaRPr kumimoji="1" lang="ja-JP" altLang="en-US"/>
                    </a:p>
                  </a:txBody>
                  <a:tcPr/>
                </a:tc>
                <a:tc>
                  <a:txBody>
                    <a:bodyPr/>
                    <a:lstStyle/>
                    <a:p>
                      <a:pPr algn="l" fontAlgn="auto"/>
                      <a:r>
                        <a:rPr lang="en-US" sz="800" kern="100" dirty="0">
                          <a:solidFill>
                            <a:srgbClr val="000000"/>
                          </a:solidFill>
                          <a:effectLst/>
                          <a:latin typeface="游ゴシック Medium" panose="020B05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ja-JP" sz="1000" b="1" kern="100" dirty="0">
                          <a:solidFill>
                            <a:srgbClr val="000000"/>
                          </a:solidFill>
                          <a:effectLst/>
                          <a:latin typeface="Century" panose="02040604050505020304" pitchFamily="18" charset="0"/>
                          <a:ea typeface="游ゴシック Medium" panose="020B0500000000000000" pitchFamily="50" charset="-128"/>
                          <a:cs typeface="Times New Roman" panose="02020603050405020304" pitchFamily="18" charset="0"/>
                        </a:rPr>
                        <a:t>更年期を健やかに過ごすために</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ja-JP" sz="1000" b="1" kern="100" dirty="0">
                          <a:solidFill>
                            <a:srgbClr val="000000"/>
                          </a:solidFill>
                          <a:effectLst/>
                          <a:latin typeface="Century" panose="02040604050505020304" pitchFamily="18" charset="0"/>
                          <a:ea typeface="游ゴシック Medium" panose="020B0500000000000000" pitchFamily="50" charset="-128"/>
                          <a:cs typeface="Times New Roman" panose="02020603050405020304" pitchFamily="18" charset="0"/>
                        </a:rPr>
                        <a:t>更年期症候群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lnL w="6350" cap="flat" cmpd="sng" algn="ctr">
                      <a:no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auto"/>
                      <a:r>
                        <a:rPr lang="en-US" sz="800" kern="100" spc="2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・更年期障害の症状</a:t>
                      </a:r>
                      <a:r>
                        <a:rPr lang="ja-JP" altLang="en-US" sz="1050" kern="100" spc="0" dirty="0">
                          <a:solidFill>
                            <a:schemeClr val="dk1"/>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・更年期障害の治療</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・更年期に気を付けたい病気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en-US" sz="800" kern="100" spc="2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17119869"/>
                  </a:ext>
                </a:extLst>
              </a:tr>
              <a:tr h="297299">
                <a:tc vMerge="1">
                  <a:txBody>
                    <a:bodyPr/>
                    <a:lstStyle/>
                    <a:p>
                      <a:pPr algn="ctr">
                        <a:lnSpc>
                          <a:spcPts val="900"/>
                        </a:lnSpc>
                      </a:pPr>
                      <a:endParaRPr kumimoji="1" lang="ja-JP" altLang="en-US" sz="1200" b="1" dirty="0">
                        <a:solidFill>
                          <a:schemeClr val="bg1"/>
                        </a:solidFill>
                        <a:latin typeface="MS PGothic" charset="-128"/>
                        <a:ea typeface="MS PGothic" charset="-128"/>
                        <a:cs typeface="MS PGothic" charset="-128"/>
                      </a:endParaRPr>
                    </a:p>
                  </a:txBody>
                  <a:tcPr marL="0" marR="36000" marT="0" marB="0" vert="eaVert" anchor="ct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AF00"/>
                    </a:solidFill>
                  </a:tcPr>
                </a:tc>
                <a:tc>
                  <a:txBody>
                    <a:bodyPr/>
                    <a:lstStyle/>
                    <a:p>
                      <a:pPr algn="l" fontAlgn="auto"/>
                      <a:r>
                        <a:rPr lang="en-US" sz="1000" b="1" kern="100" dirty="0">
                          <a:solidFill>
                            <a:srgbClr val="000000"/>
                          </a:solidFill>
                          <a:effectLst/>
                          <a:latin typeface="游ゴシック Medium" panose="020B05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ja-JP" sz="1000" b="1" kern="100" dirty="0">
                          <a:solidFill>
                            <a:srgbClr val="000000"/>
                          </a:solidFill>
                          <a:effectLst/>
                          <a:latin typeface="Century" panose="02040604050505020304" pitchFamily="18" charset="0"/>
                          <a:ea typeface="游ゴシック Medium" panose="020B0500000000000000" pitchFamily="50" charset="-128"/>
                          <a:cs typeface="Times New Roman" panose="02020603050405020304" pitchFamily="18" charset="0"/>
                        </a:rPr>
                        <a:t>働く女性のメンタルヘルス</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lnL w="6350" cap="flat" cmpd="sng" algn="ctr">
                      <a:no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auto"/>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・働く女性専門外来の診療室からのご提言</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213360" algn="l" fontAlgn="auto"/>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女性外来とは</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・女性</a:t>
                      </a:r>
                      <a:r>
                        <a:rPr lang="ja-JP" sz="800" u="none" kern="100" spc="20" dirty="0">
                          <a:solidFill>
                            <a:schemeClr val="tx1"/>
                          </a:solidFill>
                          <a:effectLst/>
                          <a:latin typeface="Century" panose="02040604050505020304" pitchFamily="18" charset="0"/>
                          <a:ea typeface="游ゴシック" panose="020B0400000000000000" pitchFamily="50" charset="-128"/>
                          <a:cs typeface="Times New Roman" panose="02020603050405020304" pitchFamily="18" charset="0"/>
                        </a:rPr>
                        <a:t>に多いメンタルトラブル、セルフチェック、セルフケア</a:t>
                      </a:r>
                      <a:endParaRPr lang="ja-JP" sz="1050" u="none"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algn="l" fontAlgn="auto"/>
                      <a:r>
                        <a:rPr lang="en-US" sz="800" u="none" kern="100" spc="20" dirty="0">
                          <a:solidFill>
                            <a:schemeClr val="tx1"/>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1050" u="none"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59827316"/>
                  </a:ext>
                </a:extLst>
              </a:tr>
              <a:tr h="370705">
                <a:tc vMerge="1">
                  <a:txBody>
                    <a:bodyPr/>
                    <a:lstStyle/>
                    <a:p>
                      <a:pPr algn="ctr">
                        <a:lnSpc>
                          <a:spcPts val="900"/>
                        </a:lnSpc>
                      </a:pPr>
                      <a:endParaRPr kumimoji="1" lang="ja-JP" altLang="en-US" sz="1200" b="1" dirty="0">
                        <a:solidFill>
                          <a:schemeClr val="bg1"/>
                        </a:solidFill>
                        <a:latin typeface="MS PGothic" charset="-128"/>
                        <a:ea typeface="MS PGothic" charset="-128"/>
                        <a:cs typeface="MS PGothic" charset="-128"/>
                      </a:endParaRPr>
                    </a:p>
                  </a:txBody>
                  <a:tcPr marL="0" marR="36000" marT="0" marB="0" vert="eaVert" anchor="ct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AF00"/>
                    </a:solidFill>
                  </a:tcPr>
                </a:tc>
                <a:tc>
                  <a:txBody>
                    <a:bodyPr/>
                    <a:lstStyle/>
                    <a:p>
                      <a:pPr algn="l" fontAlgn="auto"/>
                      <a:r>
                        <a:rPr lang="ja-JP" sz="1000" b="1" kern="100" dirty="0">
                          <a:solidFill>
                            <a:srgbClr val="000000"/>
                          </a:solidFill>
                          <a:effectLst/>
                          <a:latin typeface="Century" panose="02040604050505020304" pitchFamily="18" charset="0"/>
                          <a:ea typeface="游ゴシック Medium" panose="020B0500000000000000" pitchFamily="50" charset="-128"/>
                          <a:cs typeface="Times New Roman" panose="02020603050405020304" pitchFamily="18" charset="0"/>
                        </a:rPr>
                        <a:t>女性がいきいきと働き続けるために</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nchor="ctr">
                    <a:lnL w="6350" cap="flat" cmpd="sng" algn="ctr">
                      <a:no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auto"/>
                      <a:r>
                        <a:rPr lang="en-US" sz="800" kern="100" spc="2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・働く場面での影響の例</a:t>
                      </a:r>
                      <a:r>
                        <a:rPr lang="ja-JP" altLang="en-US" sz="1050" kern="100" spc="0" dirty="0">
                          <a:solidFill>
                            <a:schemeClr val="dk1"/>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sz="800" kern="100" spc="20" dirty="0">
                          <a:solidFill>
                            <a:srgbClr val="000000"/>
                          </a:solidFill>
                          <a:effectLst/>
                          <a:latin typeface="Century" panose="02040604050505020304" pitchFamily="18" charset="0"/>
                          <a:ea typeface="游ゴシック" panose="020B0400000000000000" pitchFamily="50" charset="-128"/>
                          <a:cs typeface="Times New Roman" panose="02020603050405020304" pitchFamily="18" charset="0"/>
                        </a:rPr>
                        <a:t>・女性の健康応援サイト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284517559"/>
                  </a:ext>
                </a:extLst>
              </a:tr>
              <a:tr h="223162">
                <a:tc vMerge="1">
                  <a:txBody>
                    <a:bodyPr/>
                    <a:lstStyle/>
                    <a:p>
                      <a:endParaRPr kumimoji="1" lang="ja-JP" altLang="en-US"/>
                    </a:p>
                  </a:txBody>
                  <a:tcPr/>
                </a:tc>
                <a:tc>
                  <a:txBody>
                    <a:bodyPr/>
                    <a:lstStyle/>
                    <a:p>
                      <a:pPr algn="l" fontAlgn="auto"/>
                      <a:r>
                        <a:rPr lang="ja-JP" sz="1000" b="1" kern="100" dirty="0">
                          <a:solidFill>
                            <a:srgbClr val="000000"/>
                          </a:solidFill>
                          <a:effectLst/>
                          <a:latin typeface="Century" panose="02040604050505020304" pitchFamily="18" charset="0"/>
                          <a:ea typeface="游ゴシック Medium" panose="020B0500000000000000" pitchFamily="50" charset="-128"/>
                          <a:cs typeface="Times New Roman" panose="02020603050405020304" pitchFamily="18" charset="0"/>
                        </a:rPr>
                        <a:t>質疑応答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lnL w="6350" cap="flat" cmpd="sng" algn="ctr">
                      <a:no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auto"/>
                      <a:r>
                        <a:rPr lang="en-US" sz="800" kern="100" spc="2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7950" marR="107950" marT="36195" marB="36195">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09109227"/>
                  </a:ext>
                </a:extLst>
              </a:tr>
            </a:tbl>
          </a:graphicData>
        </a:graphic>
      </p:graphicFrame>
      <p:sp>
        <p:nvSpPr>
          <p:cNvPr id="14" name="テキスト ボックス 13">
            <a:extLst>
              <a:ext uri="{FF2B5EF4-FFF2-40B4-BE49-F238E27FC236}">
                <a16:creationId xmlns:a16="http://schemas.microsoft.com/office/drawing/2014/main" id="{F5588A58-4341-4C66-BD61-3130EB5A15ED}"/>
              </a:ext>
            </a:extLst>
          </p:cNvPr>
          <p:cNvSpPr txBox="1">
            <a:spLocks noChangeArrowheads="1"/>
          </p:cNvSpPr>
          <p:nvPr/>
        </p:nvSpPr>
        <p:spPr bwMode="auto">
          <a:xfrm>
            <a:off x="359276" y="159425"/>
            <a:ext cx="6796098"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72000" tIns="36000" rIns="72000" bIns="36000" anchor="t" anchorCtr="0" upright="1">
            <a:noAutofit/>
          </a:bodyPr>
          <a:lstStyle/>
          <a:p>
            <a:pPr>
              <a:lnSpc>
                <a:spcPct val="170000"/>
              </a:lnSpc>
              <a:spcAft>
                <a:spcPts val="0"/>
              </a:spcAft>
            </a:pPr>
            <a:r>
              <a:rPr lang="ja-JP" altLang="en-US" sz="1050" b="1" kern="100" dirty="0">
                <a:latin typeface="Meiryo" panose="020B0604030504040204" pitchFamily="34" charset="-128"/>
                <a:ea typeface="Meiryo" panose="020B0604030504040204" pitchFamily="34" charset="-128"/>
                <a:cs typeface="Times New Roman"/>
              </a:rPr>
              <a:t>■「女性のための健康（実践）」コース 　オンライン</a:t>
            </a:r>
            <a:r>
              <a:rPr lang="en-US" altLang="ja-JP" sz="1050" b="1" kern="100" dirty="0">
                <a:latin typeface="Meiryo" panose="020B0604030504040204" pitchFamily="34" charset="-128"/>
                <a:ea typeface="Meiryo" panose="020B0604030504040204" pitchFamily="34" charset="-128"/>
                <a:cs typeface="Times New Roman"/>
              </a:rPr>
              <a:t>LIVE</a:t>
            </a:r>
            <a:r>
              <a:rPr lang="ja-JP" altLang="en-US" sz="1050" b="1" kern="100" dirty="0">
                <a:latin typeface="Meiryo" panose="020B0604030504040204" pitchFamily="34" charset="-128"/>
                <a:ea typeface="Meiryo" panose="020B0604030504040204" pitchFamily="34" charset="-128"/>
                <a:cs typeface="Times New Roman"/>
              </a:rPr>
              <a:t>配信型カリキュラム</a:t>
            </a:r>
            <a:endParaRPr lang="ja-JP" altLang="ja-JP" sz="1050" b="1" kern="100" dirty="0">
              <a:effectLst/>
              <a:latin typeface="Meiryo" panose="020B0604030504040204" pitchFamily="34" charset="-128"/>
              <a:ea typeface="Meiryo" panose="020B0604030504040204" pitchFamily="34" charset="-128"/>
              <a:cs typeface="Times New Roman"/>
            </a:endParaRPr>
          </a:p>
        </p:txBody>
      </p:sp>
      <p:sp>
        <p:nvSpPr>
          <p:cNvPr id="16" name="テキスト ボックス 15">
            <a:extLst>
              <a:ext uri="{FF2B5EF4-FFF2-40B4-BE49-F238E27FC236}">
                <a16:creationId xmlns:a16="http://schemas.microsoft.com/office/drawing/2014/main" id="{0318107C-E52E-4A18-8F6A-6C64A2D91C54}"/>
              </a:ext>
            </a:extLst>
          </p:cNvPr>
          <p:cNvSpPr txBox="1">
            <a:spLocks noChangeArrowheads="1"/>
          </p:cNvSpPr>
          <p:nvPr/>
        </p:nvSpPr>
        <p:spPr bwMode="auto">
          <a:xfrm>
            <a:off x="359276" y="6872542"/>
            <a:ext cx="6820580" cy="485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91440" rIns="91440" bIns="91440" anchor="t" anchorCtr="0" upright="1">
            <a:noAutofit/>
          </a:bodyPr>
          <a:lstStyle/>
          <a:p>
            <a:pPr>
              <a:lnSpc>
                <a:spcPts val="1200"/>
              </a:lnSpc>
              <a:spcAft>
                <a:spcPts val="0"/>
              </a:spcAft>
            </a:pPr>
            <a:r>
              <a:rPr lang="ja-JP" altLang="en-US" sz="800" kern="100" dirty="0">
                <a:latin typeface="Meiryo" panose="020B0604030504040204" pitchFamily="34" charset="-128"/>
                <a:ea typeface="Meiryo" panose="020B0604030504040204" pitchFamily="34" charset="-128"/>
                <a:cs typeface="Times New Roman"/>
              </a:rPr>
              <a:t>データが大容量となりますので、従量制の機器でご覧いただきますと、高額の通信費がかかることがあります。</a:t>
            </a:r>
            <a:endParaRPr lang="en-US" altLang="ja-JP" sz="800" kern="100" dirty="0">
              <a:latin typeface="Meiryo" panose="020B0604030504040204" pitchFamily="34" charset="-128"/>
              <a:ea typeface="Meiryo" panose="020B0604030504040204" pitchFamily="34" charset="-128"/>
              <a:cs typeface="Times New Roman"/>
            </a:endParaRPr>
          </a:p>
          <a:p>
            <a:pPr>
              <a:lnSpc>
                <a:spcPts val="1100"/>
              </a:lnSpc>
              <a:spcAft>
                <a:spcPts val="0"/>
              </a:spcAft>
            </a:pPr>
            <a:r>
              <a:rPr lang="ja-JP" altLang="en-US" sz="800" kern="100" dirty="0">
                <a:latin typeface="Meiryo" panose="020B0604030504040204" pitchFamily="34" charset="-128"/>
                <a:ea typeface="Meiryo" panose="020B0604030504040204" pitchFamily="34" charset="-128"/>
                <a:cs typeface="Times New Roman"/>
              </a:rPr>
              <a:t>視聴の際は、容量無制限の高速インターネットにつながれている機器をご利用ください。</a:t>
            </a:r>
            <a:endParaRPr lang="ja-JP" sz="800" kern="100" dirty="0">
              <a:effectLst/>
              <a:latin typeface="Meiryo" panose="020B0604030504040204" pitchFamily="34" charset="-128"/>
              <a:ea typeface="Meiryo" panose="020B0604030504040204" pitchFamily="34" charset="-128"/>
              <a:cs typeface="Times New Roman"/>
            </a:endParaRPr>
          </a:p>
        </p:txBody>
      </p:sp>
      <p:sp>
        <p:nvSpPr>
          <p:cNvPr id="2" name="Text Box 10">
            <a:extLst>
              <a:ext uri="{FF2B5EF4-FFF2-40B4-BE49-F238E27FC236}">
                <a16:creationId xmlns:a16="http://schemas.microsoft.com/office/drawing/2014/main" id="{685CC7D5-D17C-DC6E-A7B8-125F9A5CF76B}"/>
              </a:ext>
            </a:extLst>
          </p:cNvPr>
          <p:cNvSpPr txBox="1">
            <a:spLocks noChangeArrowheads="1"/>
          </p:cNvSpPr>
          <p:nvPr/>
        </p:nvSpPr>
        <p:spPr bwMode="auto">
          <a:xfrm>
            <a:off x="-42071" y="7724567"/>
            <a:ext cx="7543800" cy="6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lnSpc>
                <a:spcPts val="800"/>
              </a:lnSpc>
              <a:spcAft>
                <a:spcPts val="0"/>
              </a:spcAft>
            </a:pPr>
            <a:r>
              <a:rPr lang="en-US" sz="900" kern="100" dirty="0">
                <a:effectLst/>
                <a:latin typeface="Meiryo" panose="020B0604030504040204" pitchFamily="34" charset="-128"/>
                <a:ea typeface="Meiryo" panose="020B0604030504040204" pitchFamily="34" charset="-128"/>
                <a:cs typeface="Times New Roman"/>
              </a:rPr>
              <a:t> </a:t>
            </a:r>
            <a:endParaRPr lang="en-US" sz="1200" kern="100" dirty="0">
              <a:latin typeface="Meiryo" panose="020B0604030504040204" pitchFamily="34" charset="-128"/>
              <a:ea typeface="Meiryo" panose="020B0604030504040204" pitchFamily="34" charset="-128"/>
              <a:cs typeface="Times New Roman"/>
            </a:endParaRPr>
          </a:p>
          <a:p>
            <a:pPr>
              <a:lnSpc>
                <a:spcPts val="800"/>
              </a:lnSpc>
              <a:spcAft>
                <a:spcPts val="0"/>
              </a:spcAft>
            </a:pPr>
            <a:r>
              <a:rPr lang="ja-JP" altLang="en-US" sz="1200" kern="100" dirty="0">
                <a:effectLst/>
                <a:latin typeface="Meiryo" panose="020B0604030504040204" pitchFamily="34" charset="-128"/>
                <a:ea typeface="Meiryo" panose="020B0604030504040204" pitchFamily="34" charset="-128"/>
                <a:cs typeface="Times New Roman"/>
              </a:rPr>
              <a:t>　　　</a:t>
            </a:r>
            <a:r>
              <a:rPr lang="ja-JP" altLang="ja-JP" sz="800" kern="100" dirty="0">
                <a:effectLst/>
                <a:latin typeface="Meiryo" panose="020B0604030504040204" pitchFamily="34" charset="-128"/>
                <a:ea typeface="Meiryo" panose="020B0604030504040204" pitchFamily="34" charset="-128"/>
                <a:cs typeface="Times New Roman"/>
              </a:rPr>
              <a:t>【個人情報の取り扱い】　</a:t>
            </a:r>
            <a:endParaRPr lang="en-US" altLang="ja-JP" sz="800" kern="100" dirty="0">
              <a:latin typeface="Meiryo" panose="020B0604030504040204" pitchFamily="34" charset="-128"/>
              <a:ea typeface="Meiryo" panose="020B0604030504040204" pitchFamily="34" charset="-128"/>
              <a:cs typeface="Times New Roman"/>
            </a:endParaRPr>
          </a:p>
          <a:p>
            <a:pPr algn="ctr">
              <a:lnSpc>
                <a:spcPts val="800"/>
              </a:lnSpc>
              <a:spcAft>
                <a:spcPts val="0"/>
              </a:spcAft>
            </a:pPr>
            <a:endParaRPr lang="en-US" altLang="ja-JP" sz="800" kern="100" dirty="0">
              <a:effectLst/>
              <a:latin typeface="Meiryo" panose="020B0604030504040204" pitchFamily="34" charset="-128"/>
              <a:ea typeface="Meiryo" panose="020B0604030504040204" pitchFamily="34" charset="-128"/>
              <a:cs typeface="Times New Roman"/>
            </a:endParaRPr>
          </a:p>
          <a:p>
            <a:pPr>
              <a:lnSpc>
                <a:spcPts val="800"/>
              </a:lnSpc>
              <a:spcAft>
                <a:spcPts val="0"/>
              </a:spcAft>
            </a:pPr>
            <a:r>
              <a:rPr lang="ja-JP" altLang="en-US" sz="800" kern="100" dirty="0">
                <a:effectLst/>
                <a:latin typeface="Meiryo" panose="020B0604030504040204" pitchFamily="34" charset="-128"/>
                <a:ea typeface="Meiryo" panose="020B0604030504040204" pitchFamily="34" charset="-128"/>
                <a:cs typeface="Times New Roman"/>
              </a:rPr>
              <a:t>　　　　　　参加申込書に記載された個人情報は、講座の教材と視聴のための</a:t>
            </a:r>
            <a:r>
              <a:rPr lang="en-US" altLang="ja-JP" sz="800" kern="100" dirty="0">
                <a:effectLst/>
                <a:latin typeface="Meiryo" panose="020B0604030504040204" pitchFamily="34" charset="-128"/>
                <a:ea typeface="Meiryo" panose="020B0604030504040204" pitchFamily="34" charset="-128"/>
                <a:cs typeface="Times New Roman"/>
              </a:rPr>
              <a:t>ID/</a:t>
            </a:r>
            <a:r>
              <a:rPr lang="ja-JP" altLang="en-US" sz="800" kern="100" dirty="0">
                <a:effectLst/>
                <a:latin typeface="Meiryo" panose="020B0604030504040204" pitchFamily="34" charset="-128"/>
                <a:ea typeface="Meiryo" panose="020B0604030504040204" pitchFamily="34" charset="-128"/>
                <a:cs typeface="Times New Roman"/>
              </a:rPr>
              <a:t>パスワードを発送するため、健康・介護・子育て支援教室の運営団体である</a:t>
            </a:r>
            <a:endParaRPr lang="en-US" altLang="ja-JP" sz="800" kern="100" dirty="0">
              <a:effectLst/>
              <a:latin typeface="Meiryo" panose="020B0604030504040204" pitchFamily="34" charset="-128"/>
              <a:ea typeface="Meiryo" panose="020B0604030504040204" pitchFamily="34" charset="-128"/>
              <a:cs typeface="Times New Roman"/>
            </a:endParaRPr>
          </a:p>
          <a:p>
            <a:pPr>
              <a:lnSpc>
                <a:spcPts val="800"/>
              </a:lnSpc>
              <a:spcAft>
                <a:spcPts val="0"/>
              </a:spcAft>
            </a:pPr>
            <a:endParaRPr lang="en-US" altLang="ja-JP" sz="800" kern="100" dirty="0">
              <a:effectLst/>
              <a:latin typeface="Meiryo" panose="020B0604030504040204" pitchFamily="34" charset="-128"/>
              <a:ea typeface="Meiryo" panose="020B0604030504040204" pitchFamily="34" charset="-128"/>
              <a:cs typeface="Times New Roman"/>
            </a:endParaRPr>
          </a:p>
          <a:p>
            <a:pPr>
              <a:lnSpc>
                <a:spcPts val="800"/>
              </a:lnSpc>
              <a:spcAft>
                <a:spcPts val="0"/>
              </a:spcAft>
            </a:pPr>
            <a:r>
              <a:rPr lang="ja-JP" altLang="en-US" sz="800" kern="100" dirty="0">
                <a:effectLst/>
                <a:latin typeface="Meiryo" panose="020B0604030504040204" pitchFamily="34" charset="-128"/>
                <a:ea typeface="Meiryo" panose="020B0604030504040204" pitchFamily="34" charset="-128"/>
                <a:cs typeface="Times New Roman"/>
              </a:rPr>
              <a:t>　　　　　 （公財）総合健康推進財団に提供します。</a:t>
            </a:r>
            <a:endParaRPr lang="ja-JP" sz="1200" kern="100" dirty="0">
              <a:effectLst/>
              <a:latin typeface="Meiryo" panose="020B0604030504040204" pitchFamily="34" charset="-128"/>
              <a:ea typeface="Meiryo" panose="020B0604030504040204" pitchFamily="34" charset="-128"/>
              <a:cs typeface="Times New Roman"/>
            </a:endParaRPr>
          </a:p>
        </p:txBody>
      </p:sp>
    </p:spTree>
    <p:extLst>
      <p:ext uri="{BB962C8B-B14F-4D97-AF65-F5344CB8AC3E}">
        <p14:creationId xmlns:p14="http://schemas.microsoft.com/office/powerpoint/2010/main" val="446896175"/>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インク瓶">
  <a:themeElements>
    <a:clrScheme name="ユーザー設定 1">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インク瓶">
      <a:majorFont>
        <a:latin typeface="Goudy Old Style"/>
        <a:ea typeface=""/>
        <a:cs typeface=""/>
        <a:font script="Jpan" typeface="ＭＳ Ｐ明朝"/>
      </a:majorFont>
      <a:minorFont>
        <a:latin typeface="Goudy Old Style"/>
        <a:ea typeface=""/>
        <a:cs typeface=""/>
        <a:font script="Jpan" typeface="ＭＳ Ｐ明朝"/>
      </a:minorFont>
    </a:fontScheme>
    <a:fmtScheme name="インク瓶">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インク瓶.thmx</Template>
  <TotalTime>4646</TotalTime>
  <Words>778</Words>
  <Application>Microsoft Office PowerPoint</Application>
  <PresentationFormat>ユーザー設定</PresentationFormat>
  <Paragraphs>93</Paragraphs>
  <Slides>2</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Meiryo</vt:lpstr>
      <vt:lpstr>Meiryo</vt:lpstr>
      <vt:lpstr>Yu Gothic</vt:lpstr>
      <vt:lpstr>Yu Gothic</vt:lpstr>
      <vt:lpstr>游ゴシック Medium</vt:lpstr>
      <vt:lpstr>Arial</vt:lpstr>
      <vt:lpstr>Calibri</vt:lpstr>
      <vt:lpstr>Century</vt:lpstr>
      <vt:lpstr>Goudy Old Style</vt:lpstr>
      <vt:lpstr>Impact</vt:lpstr>
      <vt:lpstr>Rockwell</vt:lpstr>
      <vt:lpstr>インク瓶</vt:lpstr>
      <vt:lpstr>PowerPoint プレゼンテーション</vt:lpstr>
      <vt:lpstr>PowerPoint プレゼンテーション</vt:lpstr>
    </vt:vector>
  </TitlesOfParts>
  <Company>株式会社CNS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高比良 利幸</dc:creator>
  <cp:lastModifiedBy>豊澤 えみ子</cp:lastModifiedBy>
  <cp:revision>474</cp:revision>
  <cp:lastPrinted>2025-03-01T03:29:49Z</cp:lastPrinted>
  <dcterms:created xsi:type="dcterms:W3CDTF">2018-03-07T07:11:13Z</dcterms:created>
  <dcterms:modified xsi:type="dcterms:W3CDTF">2025-07-03T06:39:26Z</dcterms:modified>
</cp:coreProperties>
</file>